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75" r:id="rId7"/>
    <p:sldId id="276" r:id="rId8"/>
    <p:sldId id="277" r:id="rId9"/>
    <p:sldId id="278" r:id="rId10"/>
    <p:sldId id="279" r:id="rId11"/>
    <p:sldId id="260" r:id="rId12"/>
    <p:sldId id="280" r:id="rId13"/>
    <p:sldId id="281" r:id="rId14"/>
    <p:sldId id="282" r:id="rId15"/>
    <p:sldId id="283" r:id="rId16"/>
    <p:sldId id="284" r:id="rId17"/>
    <p:sldId id="274" r:id="rId18"/>
  </p:sldIdLst>
  <p:sldSz cx="9144000" cy="5143500" type="screen16x9"/>
  <p:notesSz cx="6858000" cy="9144000"/>
  <p:defaultTextStyle>
    <a:defPPr>
      <a:defRPr lang="es-A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57" autoAdjust="0"/>
    <p:restoredTop sz="94660"/>
  </p:normalViewPr>
  <p:slideViewPr>
    <p:cSldViewPr>
      <p:cViewPr varScale="1">
        <p:scale>
          <a:sx n="90" d="100"/>
          <a:sy n="90" d="100"/>
        </p:scale>
        <p:origin x="73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10758B71-DF0E-9AE1-50CA-522AD0F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BDD58-00A6-4695-8C49-CFF0B3FEF345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312A575F-608E-5A18-933A-B9D8992A0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945D5DAE-BCC6-EFD0-AC47-DF43782FB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2F8421-B1A4-4D1F-AFF5-498A36C7D8F6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172101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8B494552-183A-312A-BB78-E4E48C9B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6053E-1DB3-4CBA-AAC1-5FAB3FE31A61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E6BE097-B064-2300-5A47-3227951E3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34FCC3F-974A-31C2-5BD5-E44F40305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2A6EB-C113-4E14-8DB4-B8B4363B458F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145792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EDC0C51D-7210-BADD-48B0-E40DBA201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C638B-D2CC-4943-8249-26440A8299E9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028B983-4129-7214-73A6-3B758AE4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D22ACED8-F22D-A9FC-20B7-7D9DE3E57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FC375-29E2-4944-A902-7F8D0782E370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4034723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55B1A696-1043-F2A2-A947-33EC5DDE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D34A-FDE0-4A8B-8CCC-1DB10A8B18B4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4EB0CB12-F215-506E-2B52-98139E62C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E1CD6F28-528D-8850-E89A-802B7A531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4906D-C89B-4CAF-BF38-3EDE1EAEEF26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25356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617DE73D-EBF8-E7A2-80C7-3AD025576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9CBCA-ECAC-4A68-86DD-1AC358C7FA32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752BC442-C13E-E5CE-9AA8-90A7EA4D0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18E9C73-FD89-9E89-2F96-6F45B83FC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D950F-E616-45AE-96B5-117D481409A3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94210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55F63D7-B200-3C5C-06BA-BF7246157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16398-76AC-4FB2-93EA-03B7F52472F5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E0963F05-A55A-306E-79D9-181591BB9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5936D6BF-07F8-66F6-80E1-D5859269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C1F63A-B70A-4A41-BF05-E532F4179223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4127144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3 Marcador de fecha">
            <a:extLst>
              <a:ext uri="{FF2B5EF4-FFF2-40B4-BE49-F238E27FC236}">
                <a16:creationId xmlns:a16="http://schemas.microsoft.com/office/drawing/2014/main" id="{71892649-3C17-AB32-D5B6-DEA31531C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EDD99-138C-420F-BC63-B06AFBA2EB04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8" name="4 Marcador de pie de página">
            <a:extLst>
              <a:ext uri="{FF2B5EF4-FFF2-40B4-BE49-F238E27FC236}">
                <a16:creationId xmlns:a16="http://schemas.microsoft.com/office/drawing/2014/main" id="{51301BA8-52E8-BA8B-5A43-0FDE7C174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5 Marcador de número de diapositiva">
            <a:extLst>
              <a:ext uri="{FF2B5EF4-FFF2-40B4-BE49-F238E27FC236}">
                <a16:creationId xmlns:a16="http://schemas.microsoft.com/office/drawing/2014/main" id="{060AF696-64B9-74C2-F81D-A5F5878F2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CD4FBB-F6B3-4EBF-BBFE-5BD5D39A572E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76603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3 Marcador de fecha">
            <a:extLst>
              <a:ext uri="{FF2B5EF4-FFF2-40B4-BE49-F238E27FC236}">
                <a16:creationId xmlns:a16="http://schemas.microsoft.com/office/drawing/2014/main" id="{183780F4-4A39-A4CC-FB40-9798846AB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EF3BA-3B24-4574-B3D4-8EA273D551CA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4" name="4 Marcador de pie de página">
            <a:extLst>
              <a:ext uri="{FF2B5EF4-FFF2-40B4-BE49-F238E27FC236}">
                <a16:creationId xmlns:a16="http://schemas.microsoft.com/office/drawing/2014/main" id="{0FDC4600-610A-7AB5-20DB-B4BB5685F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B750B60A-C702-BC60-1EFA-9213BB850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F52D9D-F5E3-4C44-A790-687D02C148F8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255329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>
            <a:extLst>
              <a:ext uri="{FF2B5EF4-FFF2-40B4-BE49-F238E27FC236}">
                <a16:creationId xmlns:a16="http://schemas.microsoft.com/office/drawing/2014/main" id="{25406E40-9EA3-A093-CDEF-6F6ECD949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397CB-A95B-41A8-9628-19F653D355BB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3" name="4 Marcador de pie de página">
            <a:extLst>
              <a:ext uri="{FF2B5EF4-FFF2-40B4-BE49-F238E27FC236}">
                <a16:creationId xmlns:a16="http://schemas.microsoft.com/office/drawing/2014/main" id="{393AAD52-AD7A-7534-82FD-52F2DD75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4A76DF74-AEC9-1D9B-7F5B-91B2B7DEE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BD38F-5305-4215-8DA0-597550263DB9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429487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1A211C52-4D8F-EC1D-BC9E-FFA4A0533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10005-0016-4754-87C9-0E7C3F738CC3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2CABEB75-BCB8-5A09-9971-34C18AF09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4F6D4EA0-1F7F-3400-6D1A-9D10D7DBE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1E7FF-43A6-415A-A886-E1FE3157782D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151004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>
            <a:extLst>
              <a:ext uri="{FF2B5EF4-FFF2-40B4-BE49-F238E27FC236}">
                <a16:creationId xmlns:a16="http://schemas.microsoft.com/office/drawing/2014/main" id="{45773F42-E318-B02D-7114-828A6E41B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D2472-962B-4ED6-BFEA-7B721C300B14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6" name="4 Marcador de pie de página">
            <a:extLst>
              <a:ext uri="{FF2B5EF4-FFF2-40B4-BE49-F238E27FC236}">
                <a16:creationId xmlns:a16="http://schemas.microsoft.com/office/drawing/2014/main" id="{63AD6D5F-8AFE-B625-F0EE-9778BE771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>
            <a:extLst>
              <a:ext uri="{FF2B5EF4-FFF2-40B4-BE49-F238E27FC236}">
                <a16:creationId xmlns:a16="http://schemas.microsoft.com/office/drawing/2014/main" id="{EDE6DE30-2BF7-759D-D28E-6EC9C494D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10E1BC-8B69-47EB-B956-5AB30BBBF502}" type="slidenum">
              <a:rPr lang="es-AR" altLang="es-AR"/>
              <a:pPr/>
              <a:t>‹Nº›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285868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>
            <a:extLst>
              <a:ext uri="{FF2B5EF4-FFF2-40B4-BE49-F238E27FC236}">
                <a16:creationId xmlns:a16="http://schemas.microsoft.com/office/drawing/2014/main" id="{3390A080-0333-1B97-DE90-8F7CFE2597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  <a:endParaRPr lang="es-AR" altLang="es-AR"/>
          </a:p>
        </p:txBody>
      </p:sp>
      <p:sp>
        <p:nvSpPr>
          <p:cNvPr id="1027" name="2 Marcador de texto">
            <a:extLst>
              <a:ext uri="{FF2B5EF4-FFF2-40B4-BE49-F238E27FC236}">
                <a16:creationId xmlns:a16="http://schemas.microsoft.com/office/drawing/2014/main" id="{B9DA3641-D6C3-449E-7E52-ACEB64EAA3B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  <a:endParaRPr lang="es-AR" altLang="es-AR"/>
          </a:p>
        </p:txBody>
      </p:sp>
      <p:sp>
        <p:nvSpPr>
          <p:cNvPr id="4" name="3 Marcador de fecha">
            <a:extLst>
              <a:ext uri="{FF2B5EF4-FFF2-40B4-BE49-F238E27FC236}">
                <a16:creationId xmlns:a16="http://schemas.microsoft.com/office/drawing/2014/main" id="{C0B27139-1512-62D9-F4F2-FCBB3BA05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1C8545-87C4-41D9-B28C-19D1A01A402B}" type="datetimeFigureOut">
              <a:rPr lang="es-AR"/>
              <a:pPr>
                <a:defRPr/>
              </a:pPr>
              <a:t>13/12/2024</a:t>
            </a:fld>
            <a:endParaRPr lang="es-AR"/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60F7DE6-80A2-4A9D-8316-722C6F5DF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450962B-3C22-60FE-E285-E8EEF601D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0B0FA3F-1515-4668-9D8D-419872F93C24}" type="slidenum">
              <a:rPr lang="es-AR" altLang="es-AR"/>
              <a:pPr/>
              <a:t>‹Nº›</a:t>
            </a:fld>
            <a:endParaRPr lang="es-AR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3 Imagen">
            <a:extLst>
              <a:ext uri="{FF2B5EF4-FFF2-40B4-BE49-F238E27FC236}">
                <a16:creationId xmlns:a16="http://schemas.microsoft.com/office/drawing/2014/main" id="{E9960CE5-B41E-F970-0B87-C6CA859E7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400" y="2860"/>
            <a:ext cx="9093200" cy="5137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3 Imagen">
            <a:extLst>
              <a:ext uri="{FF2B5EF4-FFF2-40B4-BE49-F238E27FC236}">
                <a16:creationId xmlns:a16="http://schemas.microsoft.com/office/drawing/2014/main" id="{7B231C98-F636-53CF-B33B-4F69AA676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44" y="0"/>
            <a:ext cx="9102512" cy="514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03782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3 Imagen">
            <a:extLst>
              <a:ext uri="{FF2B5EF4-FFF2-40B4-BE49-F238E27FC236}">
                <a16:creationId xmlns:a16="http://schemas.microsoft.com/office/drawing/2014/main" id="{172E08D0-8840-1CCC-8DCD-37A44FF2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" y="0"/>
            <a:ext cx="910332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3 Imagen">
            <a:extLst>
              <a:ext uri="{FF2B5EF4-FFF2-40B4-BE49-F238E27FC236}">
                <a16:creationId xmlns:a16="http://schemas.microsoft.com/office/drawing/2014/main" id="{172E08D0-8840-1CCC-8DCD-37A44FF2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" y="0"/>
            <a:ext cx="9103323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9216958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3 Imagen">
            <a:extLst>
              <a:ext uri="{FF2B5EF4-FFF2-40B4-BE49-F238E27FC236}">
                <a16:creationId xmlns:a16="http://schemas.microsoft.com/office/drawing/2014/main" id="{172E08D0-8840-1CCC-8DCD-37A44FF2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" y="0"/>
            <a:ext cx="9103322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938421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3 Imagen">
            <a:extLst>
              <a:ext uri="{FF2B5EF4-FFF2-40B4-BE49-F238E27FC236}">
                <a16:creationId xmlns:a16="http://schemas.microsoft.com/office/drawing/2014/main" id="{172E08D0-8840-1CCC-8DCD-37A44FF2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" y="0"/>
            <a:ext cx="9103322" cy="514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5475727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3 Imagen">
            <a:extLst>
              <a:ext uri="{FF2B5EF4-FFF2-40B4-BE49-F238E27FC236}">
                <a16:creationId xmlns:a16="http://schemas.microsoft.com/office/drawing/2014/main" id="{172E08D0-8840-1CCC-8DCD-37A44FF2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9" y="0"/>
            <a:ext cx="9103320" cy="514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3232855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3 Imagen">
            <a:extLst>
              <a:ext uri="{FF2B5EF4-FFF2-40B4-BE49-F238E27FC236}">
                <a16:creationId xmlns:a16="http://schemas.microsoft.com/office/drawing/2014/main" id="{172E08D0-8840-1CCC-8DCD-37A44FF27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9" y="0"/>
            <a:ext cx="9103320" cy="514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696122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3 Imagen">
            <a:extLst>
              <a:ext uri="{FF2B5EF4-FFF2-40B4-BE49-F238E27FC236}">
                <a16:creationId xmlns:a16="http://schemas.microsoft.com/office/drawing/2014/main" id="{6D30FB7A-E03B-CADA-406F-3348C5B8A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" y="0"/>
            <a:ext cx="910332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1 Imagen">
            <a:extLst>
              <a:ext uri="{FF2B5EF4-FFF2-40B4-BE49-F238E27FC236}">
                <a16:creationId xmlns:a16="http://schemas.microsoft.com/office/drawing/2014/main" id="{2926C8B4-FE9D-B9DF-DDF1-AA339DA62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" y="0"/>
            <a:ext cx="910332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3 Imagen">
            <a:extLst>
              <a:ext uri="{FF2B5EF4-FFF2-40B4-BE49-F238E27FC236}">
                <a16:creationId xmlns:a16="http://schemas.microsoft.com/office/drawing/2014/main" id="{E01D503A-A04C-DD4F-EEA8-3D59EF060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7" y="0"/>
            <a:ext cx="910332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13 Imagen">
            <a:extLst>
              <a:ext uri="{FF2B5EF4-FFF2-40B4-BE49-F238E27FC236}">
                <a16:creationId xmlns:a16="http://schemas.microsoft.com/office/drawing/2014/main" id="{DC0C8CB2-569B-B314-EB7C-1087F4180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38" y="0"/>
            <a:ext cx="910332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3 Imagen">
            <a:extLst>
              <a:ext uri="{FF2B5EF4-FFF2-40B4-BE49-F238E27FC236}">
                <a16:creationId xmlns:a16="http://schemas.microsoft.com/office/drawing/2014/main" id="{7B231C98-F636-53CF-B33B-4F69AA676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42" y="0"/>
            <a:ext cx="910251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3 Imagen">
            <a:extLst>
              <a:ext uri="{FF2B5EF4-FFF2-40B4-BE49-F238E27FC236}">
                <a16:creationId xmlns:a16="http://schemas.microsoft.com/office/drawing/2014/main" id="{7B231C98-F636-53CF-B33B-4F69AA676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42" y="0"/>
            <a:ext cx="9102516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887902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3 Imagen">
            <a:extLst>
              <a:ext uri="{FF2B5EF4-FFF2-40B4-BE49-F238E27FC236}">
                <a16:creationId xmlns:a16="http://schemas.microsoft.com/office/drawing/2014/main" id="{7B231C98-F636-53CF-B33B-4F69AA676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43" y="0"/>
            <a:ext cx="9102514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704415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3 Imagen">
            <a:extLst>
              <a:ext uri="{FF2B5EF4-FFF2-40B4-BE49-F238E27FC236}">
                <a16:creationId xmlns:a16="http://schemas.microsoft.com/office/drawing/2014/main" id="{7B231C98-F636-53CF-B33B-4F69AA676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43" y="0"/>
            <a:ext cx="9102514" cy="514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102476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3 Imagen">
            <a:extLst>
              <a:ext uri="{FF2B5EF4-FFF2-40B4-BE49-F238E27FC236}">
                <a16:creationId xmlns:a16="http://schemas.microsoft.com/office/drawing/2014/main" id="{7B231C98-F636-53CF-B33B-4F69AA676E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44" y="0"/>
            <a:ext cx="9102512" cy="514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809120"/>
      </p:ext>
    </p:extLst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5385</TotalTime>
  <Words>0</Words>
  <Application>Microsoft Office PowerPoint</Application>
  <PresentationFormat>Presentación en pantalla (16:9)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Titan Ultimate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Diseño</dc:creator>
  <cp:lastModifiedBy>Usuario</cp:lastModifiedBy>
  <cp:revision>88</cp:revision>
  <dcterms:created xsi:type="dcterms:W3CDTF">2014-12-10T13:08:03Z</dcterms:created>
  <dcterms:modified xsi:type="dcterms:W3CDTF">2024-12-13T14:33:54Z</dcterms:modified>
</cp:coreProperties>
</file>