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414" r:id="rId2"/>
    <p:sldId id="302" r:id="rId3"/>
    <p:sldId id="461" r:id="rId4"/>
    <p:sldId id="463" r:id="rId5"/>
    <p:sldId id="464" r:id="rId6"/>
    <p:sldId id="465" r:id="rId7"/>
    <p:sldId id="450" r:id="rId8"/>
    <p:sldId id="451" r:id="rId9"/>
    <p:sldId id="452" r:id="rId10"/>
    <p:sldId id="453" r:id="rId11"/>
    <p:sldId id="454" r:id="rId12"/>
    <p:sldId id="455" r:id="rId13"/>
    <p:sldId id="456" r:id="rId14"/>
    <p:sldId id="457" r:id="rId15"/>
    <p:sldId id="458" r:id="rId16"/>
    <p:sldId id="459" r:id="rId17"/>
    <p:sldId id="466" r:id="rId18"/>
    <p:sldId id="467" r:id="rId19"/>
    <p:sldId id="468" r:id="rId20"/>
    <p:sldId id="469" r:id="rId21"/>
    <p:sldId id="471" r:id="rId22"/>
    <p:sldId id="472" r:id="rId23"/>
    <p:sldId id="473" r:id="rId24"/>
    <p:sldId id="475" r:id="rId25"/>
    <p:sldId id="478" r:id="rId26"/>
    <p:sldId id="477" r:id="rId27"/>
    <p:sldId id="479" r:id="rId28"/>
    <p:sldId id="480" r:id="rId29"/>
    <p:sldId id="481" r:id="rId30"/>
    <p:sldId id="482" r:id="rId31"/>
    <p:sldId id="483" r:id="rId32"/>
    <p:sldId id="484" r:id="rId33"/>
    <p:sldId id="485" r:id="rId34"/>
    <p:sldId id="486" r:id="rId35"/>
    <p:sldId id="476" r:id="rId36"/>
    <p:sldId id="487" r:id="rId37"/>
    <p:sldId id="490" r:id="rId38"/>
    <p:sldId id="488" r:id="rId39"/>
    <p:sldId id="489" r:id="rId40"/>
    <p:sldId id="491" r:id="rId41"/>
    <p:sldId id="493" r:id="rId42"/>
    <p:sldId id="494" r:id="rId43"/>
    <p:sldId id="492" r:id="rId44"/>
    <p:sldId id="495" r:id="rId45"/>
    <p:sldId id="496" r:id="rId46"/>
    <p:sldId id="497" r:id="rId47"/>
    <p:sldId id="498" r:id="rId48"/>
  </p:sldIdLst>
  <p:sldSz cx="12192000" cy="6858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Noto Sans Medium" panose="020B0604020202020204" charset="0"/>
      <p:regular r:id="rId55"/>
      <p:italic r:id="rId56"/>
    </p:embeddedFont>
    <p:embeddedFont>
      <p:font typeface="Verajja" panose="020B0604020202020204" charset="0"/>
      <p:regular r:id="rId57"/>
      <p:bold r:id="rId58"/>
      <p:italic r:id="rId59"/>
      <p:boldItalic r:id="rId60"/>
    </p:embeddedFont>
  </p:embeddedFontLst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C17C20-72BE-99A3-836C-0E188AED099A}" v="15" dt="2024-07-06T22:12:19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83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57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8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85959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6132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988669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7319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1878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872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8138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5866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97356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9792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7915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4D7CE-C132-4361-A311-EE4FB59CD1BB}" type="datetimeFigureOut">
              <a:rPr lang="es-419" smtClean="0"/>
              <a:t>9/7/2025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EDE2-1BE8-4D97-9728-44E2F32ED3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36127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504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36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6905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087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079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153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947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048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3417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7289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62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609471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1° Crónicas 4:9-10 (BLPH)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5254" y="1483377"/>
            <a:ext cx="104758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</a:t>
            </a:r>
            <a:r>
              <a:rPr lang="es-MX" sz="5200" b="1" dirty="0" err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Jabes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 fue más ilustre que sus hermanos y su madre lo llamó </a:t>
            </a:r>
            <a:r>
              <a:rPr lang="es-MX" sz="5200" b="1" dirty="0" err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Jabes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 diciendo: “con aflicción… con dolores lo he dado a luz” (BAD y NBE)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021495" y="563465"/>
            <a:ext cx="6062869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831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116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421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337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964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144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Ezequiel 34:25-26 (TLA, NTV)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5254" y="1483377"/>
            <a:ext cx="1047584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“Este es el pacto de paz que haré con ustedes: Alejaré a los pueblos violentos. Así podrán vivir tranquilos…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2602523" y="563465"/>
            <a:ext cx="6977575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013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323894" y="1722528"/>
            <a:ext cx="97192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Bendeciré a mi pueblo y a sus hogares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… les enviaré las lluvias que necesiten; habrá lluvias de bendición”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Ezequiel 34:25-26 (TLA, NTV)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8" name="Proceso alternativo 7"/>
          <p:cNvSpPr/>
          <p:nvPr/>
        </p:nvSpPr>
        <p:spPr>
          <a:xfrm>
            <a:off x="2602523" y="563465"/>
            <a:ext cx="6977575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959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664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540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74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96956" y="1423744"/>
            <a:ext cx="111715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 err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Jabes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 clamó al Dios de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Israel: “Bendíceme, ensancha mis fronteras, ayúdame y </a:t>
            </a:r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líbrame de 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la desgracia para 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que no sufra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”</a:t>
            </a:r>
            <a:endParaRPr lang="en-US" sz="5200" b="1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  <a:ea typeface="Verdana" panose="020B0604030504040204" pitchFamily="34" charset="0"/>
              <a:cs typeface="DejaVu Sans" panose="020B0603030804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53743" y="609471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1° Crónicas 4:9-10 (BLPH)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8" name="Proceso alternativo 7"/>
          <p:cNvSpPr/>
          <p:nvPr/>
        </p:nvSpPr>
        <p:spPr>
          <a:xfrm>
            <a:off x="3021495" y="563465"/>
            <a:ext cx="6062869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423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406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0325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456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4412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622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Salmo 102:28 (PDT)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5254" y="1483377"/>
            <a:ext cx="1047584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</a:t>
            </a:r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Somos tus siervos, nuestros hijos vivirán seguros, y los hijos de nuestros hijos vivirán 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en tu presencia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”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629466" y="563465"/>
            <a:ext cx="4811150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421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134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7389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Éxodo 34:7 (NTV)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9151" y="1483377"/>
            <a:ext cx="1135262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</a:t>
            </a:r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Yo derramo amor inagotable a mil generaciones, y perdono la iniquidad,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la rebelión y el pecado.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 Pero no absuelvo al culpable, sino que</a:t>
            </a:r>
            <a:endParaRPr lang="en-US" sz="5200" u="sng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629466" y="563465"/>
            <a:ext cx="4811150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44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Éxodo 34:7 (NTV)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5254" y="1398971"/>
            <a:ext cx="105351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extiendo los pecados de 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los padres sobre sus hijos </a:t>
            </a:r>
          </a:p>
          <a:p>
            <a:pPr algn="ctr"/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y sus nietos; toda la familia se ve afectada, hasta los hijos de la tercera y cuarta generación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” 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629466" y="563465"/>
            <a:ext cx="4811150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55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303313" y="2755586"/>
            <a:ext cx="96408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Y Dios le concedió </a:t>
            </a:r>
            <a:r>
              <a:rPr lang="es-MX" sz="5200" b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lo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que había pedido”</a:t>
            </a:r>
            <a:endParaRPr lang="en-US" sz="5200" b="1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  <a:ea typeface="Verdana" panose="020B0604030504040204" pitchFamily="34" charset="0"/>
              <a:cs typeface="DejaVu Sans" panose="020B0603030804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53743" y="609471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1° Crónicas 4:9-10 (BLPH)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8" name="Proceso alternativo 7"/>
          <p:cNvSpPr/>
          <p:nvPr/>
        </p:nvSpPr>
        <p:spPr>
          <a:xfrm>
            <a:off x="3021495" y="563465"/>
            <a:ext cx="6062869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07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364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Juan 7:37-39 (VRV)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5254" y="1398971"/>
            <a:ext cx="105351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“…Si alguno tiene sed, venga a mí y beba. El que cree en mí, como dice la Escritura, de su interior correrán (fluirán) ríos de agua viva. 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713871" y="563465"/>
            <a:ext cx="4642337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4656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Juan 7:37-39 (VRV)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72201" y="2046084"/>
            <a:ext cx="105351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Esto dijo del Espíritu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que habían de recibir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los que creyesen en él…” 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713871" y="563465"/>
            <a:ext cx="4642337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538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Juan 3:6-7 (PDT)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5254" y="1398971"/>
            <a:ext cx="105351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“El cuerpo de uno viene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de los padres, pero la vida espiritual nace del Espíritu. No te sorprendas si te digo… debes nacer de nuevo”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938954" y="563465"/>
            <a:ext cx="4149969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7684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Isaías 58:11 (PDT)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01862" y="1483377"/>
            <a:ext cx="105351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“El Señor te guiará permanentemente, dará satisfacción a tus necesidades cuando estés en tierras resecas, y fortalecerá tus huesos. 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713871" y="563465"/>
            <a:ext cx="4642337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9810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Isaías 58:11 (PDT)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73727" y="1863204"/>
            <a:ext cx="105351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Serás como un jardín,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como manantial de agua que nunca se seca”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713871" y="563465"/>
            <a:ext cx="4642337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105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Isaías 58:11 (PDT)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87794" y="1398970"/>
            <a:ext cx="105351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“Vengan a mí los que estén cansados y agobiados, que yo los haré descansar. Acepten la misión que les doy y aprendan de mí que soy paciente y humilde. 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713871" y="563465"/>
            <a:ext cx="4642337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1938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53743" y="567267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Isaías 58:11 (PDT)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01862" y="1483377"/>
            <a:ext cx="1053517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Conmigo encontrarán descanso. La misión que les doy es agradable y la carga es fácil de llevar” </a:t>
            </a:r>
            <a:endParaRPr lang="en-US" sz="5200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</a:endParaRPr>
          </a:p>
        </p:txBody>
      </p:sp>
      <p:sp>
        <p:nvSpPr>
          <p:cNvPr id="7" name="Proceso alternativo 6"/>
          <p:cNvSpPr/>
          <p:nvPr/>
        </p:nvSpPr>
        <p:spPr>
          <a:xfrm>
            <a:off x="3713871" y="563465"/>
            <a:ext cx="4642337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39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343070" y="1662281"/>
            <a:ext cx="96408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“</a:t>
            </a:r>
            <a:r>
              <a:rPr lang="es-MX" sz="5200" b="1" u="sng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Y las familias de los escribas que habitaron en </a:t>
            </a:r>
            <a:r>
              <a:rPr lang="es-MX" sz="5200" b="1" u="sng" dirty="0" err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Jabes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… son los </a:t>
            </a:r>
            <a:r>
              <a:rPr lang="es-MX" sz="5200" b="1" dirty="0" err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ceneos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 que vinieron </a:t>
            </a:r>
          </a:p>
          <a:p>
            <a:pPr algn="ctr"/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de </a:t>
            </a:r>
            <a:r>
              <a:rPr lang="es-MX" sz="5200" b="1" dirty="0" err="1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Hamat</a:t>
            </a:r>
            <a:r>
              <a:rPr lang="es-MX" sz="5200" b="1" dirty="0">
                <a:ln w="12700"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Verajja" panose="020B0603030804020204" pitchFamily="34" charset="0"/>
                <a:ea typeface="Verdana" panose="020B0604030504040204" pitchFamily="34" charset="0"/>
                <a:cs typeface="DejaVu Sans" panose="020B0603030804020204" pitchFamily="34" charset="0"/>
              </a:rPr>
              <a:t>…”</a:t>
            </a:r>
            <a:endParaRPr lang="en-US" sz="5200" b="1" dirty="0">
              <a:ln w="12700"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63500" dir="2700000" algn="tl">
                  <a:srgbClr val="000000">
                    <a:alpha val="43137"/>
                  </a:srgbClr>
                </a:outerShdw>
              </a:effectLst>
              <a:latin typeface="Verajja" panose="020B0603030804020204" pitchFamily="34" charset="0"/>
              <a:ea typeface="Verdana" panose="020B0604030504040204" pitchFamily="34" charset="0"/>
              <a:cs typeface="DejaVu Sans" panose="020B0603030804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53743" y="609471"/>
            <a:ext cx="670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1° Crónicas 2:55 (LBLA)</a:t>
            </a: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Noto Sans Medium" panose="020B06020405040202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</p:txBody>
      </p:sp>
      <p:sp>
        <p:nvSpPr>
          <p:cNvPr id="8" name="Proceso alternativo 7"/>
          <p:cNvSpPr/>
          <p:nvPr/>
        </p:nvSpPr>
        <p:spPr>
          <a:xfrm>
            <a:off x="3021495" y="563465"/>
            <a:ext cx="6062869" cy="661062"/>
          </a:xfrm>
          <a:prstGeom prst="flowChartAlternateProcess">
            <a:avLst/>
          </a:prstGeom>
          <a:noFill/>
          <a:ln w="22225" cmpd="sng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79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836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88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129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1508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7668</TotalTime>
  <Words>471</Words>
  <Application>Microsoft Office PowerPoint</Application>
  <PresentationFormat>Panorámica</PresentationFormat>
  <Paragraphs>46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3" baseType="lpstr">
      <vt:lpstr>Verajja</vt:lpstr>
      <vt:lpstr>Arial</vt:lpstr>
      <vt:lpstr>Noto Sans Medium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Dibu;Silvia Cinalli</dc:creator>
  <cp:lastModifiedBy>Silvia</cp:lastModifiedBy>
  <cp:revision>187</cp:revision>
  <dcterms:created xsi:type="dcterms:W3CDTF">2023-06-18T13:41:13Z</dcterms:created>
  <dcterms:modified xsi:type="dcterms:W3CDTF">2025-07-09T20:26:01Z</dcterms:modified>
</cp:coreProperties>
</file>