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71" r:id="rId4"/>
    <p:sldId id="272" r:id="rId5"/>
    <p:sldId id="273" r:id="rId6"/>
    <p:sldId id="270" r:id="rId7"/>
    <p:sldId id="260" r:id="rId8"/>
    <p:sldId id="258" r:id="rId9"/>
    <p:sldId id="259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</p:sldIdLst>
  <p:sldSz cx="12192000" cy="6858000"/>
  <p:notesSz cx="6858000" cy="9144000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2" d="100"/>
          <a:sy n="72" d="100"/>
        </p:scale>
        <p:origin x="618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83B1CC0-80DB-464E-BD33-1B0F672126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C6FFBBEC-E0F1-487F-920D-768E2E4A0B8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145948C-4514-40F6-BA29-FFA6793239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7B873C-1025-455B-962B-214622AA102A}" type="datetimeFigureOut">
              <a:rPr lang="es-AR" smtClean="0"/>
              <a:t>13/12/2024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E3F0AEF-458B-4851-A8A9-C207A9EE91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64999A9-C0C5-4DCF-A0CE-0BCC6C8E2D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FD0257-7F12-4833-AF71-0C4817897D6D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8021249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9E2114D-0152-4F42-B80C-9CBB747B27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AECA7352-D220-4ED6-A5E6-34225A88B55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D685AF7-5AAC-4373-8BFE-B7E21771CF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7B873C-1025-455B-962B-214622AA102A}" type="datetimeFigureOut">
              <a:rPr lang="es-AR" smtClean="0"/>
              <a:t>13/12/2024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DD5FD04-D9AA-43B8-8557-24219CAAC5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28E3F0C-6E00-47FE-A664-CA54D14C95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FD0257-7F12-4833-AF71-0C4817897D6D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8144903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CDBC5DBF-F8E5-4DF2-BD11-835FB546974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405B4940-0693-4556-B50A-6B04A7F3F4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D0A4E0B-E7D4-435E-AEA8-8C9B050899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7B873C-1025-455B-962B-214622AA102A}" type="datetimeFigureOut">
              <a:rPr lang="es-AR" smtClean="0"/>
              <a:t>13/12/2024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4725A3B-56FE-40FE-B498-A94A826EC6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EB822AB-134A-4BCF-9B15-7FB71EBA74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FD0257-7F12-4833-AF71-0C4817897D6D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0939887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16A72C4-4277-4CDE-A319-1E6CC65C2E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B430BF0-A02F-4ECB-9F4D-318E7FE25C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345C0CA-C9D6-4DB4-B5F8-9423047B0B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7B873C-1025-455B-962B-214622AA102A}" type="datetimeFigureOut">
              <a:rPr lang="es-AR" smtClean="0"/>
              <a:t>13/12/2024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C2BC731-F16F-4AEC-B22A-47620DD891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81FADBE-FF08-4986-A2DC-FDD8E09047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FD0257-7F12-4833-AF71-0C4817897D6D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348977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006CA12-4950-4BB0-8584-D481ECE5E7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2D4FBF2-4994-407A-BE2C-5A1B6EE94B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34E35B8-766B-43D7-9E64-1770D871AD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7B873C-1025-455B-962B-214622AA102A}" type="datetimeFigureOut">
              <a:rPr lang="es-AR" smtClean="0"/>
              <a:t>13/12/2024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542B9EF-7138-4FD9-8CA6-1A8E81A8C6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E8A2CC7-F0D8-46BB-86CA-0F3FA6AB6E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FD0257-7F12-4833-AF71-0C4817897D6D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2486920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7C9B171-2729-40D1-BFE8-0C3A048F41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C2649CC-270E-47BD-8EEE-0B3939CFF0B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551EDFAE-107F-4E40-B2FE-DCC37C6ABC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B79C09D3-9B97-4A14-8576-2FD9D1521C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7B873C-1025-455B-962B-214622AA102A}" type="datetimeFigureOut">
              <a:rPr lang="es-AR" smtClean="0"/>
              <a:t>13/12/2024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CA5C51B-D029-4656-8485-74B347C680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CFE2C82-2C18-420D-926C-29F477AD7B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FD0257-7F12-4833-AF71-0C4817897D6D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9388419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49E2012-9BAF-4F79-A030-5687DA759F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D80FBBE-1D0C-4CD7-A5EC-834B5A9825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CB752A0-8F0E-4CF9-96F1-39C045751C9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C06448AA-2C46-4AA7-BA46-A4C1A279FDE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96C08D16-4340-444F-88FF-E1B86E2783A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47E30B4B-CC4C-45D7-994B-A8D908ABAD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7B873C-1025-455B-962B-214622AA102A}" type="datetimeFigureOut">
              <a:rPr lang="es-AR" smtClean="0"/>
              <a:t>13/12/2024</a:t>
            </a:fld>
            <a:endParaRPr lang="es-AR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984D1309-9637-4B1E-92BA-E06FC81CF4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929B17D6-2F6C-4BAD-82AF-B161D47735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FD0257-7F12-4833-AF71-0C4817897D6D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6532325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8F579CF-A4D9-41F6-9FD8-8676D1867B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F468A1AD-9680-4E3C-9CE2-42A50C7C44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7B873C-1025-455B-962B-214622AA102A}" type="datetimeFigureOut">
              <a:rPr lang="es-AR" smtClean="0"/>
              <a:t>13/12/2024</a:t>
            </a:fld>
            <a:endParaRPr lang="es-AR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19FF3144-8452-4F36-9A85-0AB9B586E5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A6909735-1E62-4DE4-A5DC-20CD577744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FD0257-7F12-4833-AF71-0C4817897D6D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7663664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9D30C3C3-020E-4577-899A-960DD49A7D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7B873C-1025-455B-962B-214622AA102A}" type="datetimeFigureOut">
              <a:rPr lang="es-AR" smtClean="0"/>
              <a:t>13/12/2024</a:t>
            </a:fld>
            <a:endParaRPr lang="es-AR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9B35C5AC-0A04-4760-AA29-AFDC40B8E7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50A2BE97-4722-4FF6-B4D0-513B9BE9BB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FD0257-7F12-4833-AF71-0C4817897D6D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988804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971AB8E-7520-4AFC-9D14-E5893A82A6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B442723-9E3C-42F4-93F3-36E532794E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30713CE-F105-4390-89F5-893D291DA7F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B9F49F49-24F0-4FB1-A56F-9829ACCDD9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7B873C-1025-455B-962B-214622AA102A}" type="datetimeFigureOut">
              <a:rPr lang="es-AR" smtClean="0"/>
              <a:t>13/12/2024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B963A0F-C4B3-45B7-9333-1579C631C9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B806AED6-136D-4907-81F1-607DD735BA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FD0257-7F12-4833-AF71-0C4817897D6D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5034787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DDFF04-4C3A-464E-A3C6-4F99F5B226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D8C73CC9-3DDE-478B-A851-AB7AC60769B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FD32F93D-258C-4BB6-AF29-7B803660C2E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6306B05-AC59-4C83-B41B-BF45E07F2B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7B873C-1025-455B-962B-214622AA102A}" type="datetimeFigureOut">
              <a:rPr lang="es-AR" smtClean="0"/>
              <a:t>13/12/2024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F1952ECA-85E6-4C22-83F1-1B4DA7F7D3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3C7CF44C-9A67-427B-82EE-8E5341087A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FD0257-7F12-4833-AF71-0C4817897D6D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1506436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52456CB9-55EE-4439-A4BF-D7A96BD039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C125D5D-3007-4198-B77E-FD66803087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0053259-F8D8-451C-AE09-A590844AE6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7B873C-1025-455B-962B-214622AA102A}" type="datetimeFigureOut">
              <a:rPr lang="es-AR" smtClean="0"/>
              <a:t>13/12/2024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161FFCA-C023-4191-8932-C9EBB1B05E1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AC2FBD9-09A1-4973-96E4-0C6535FEEE7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FD0257-7F12-4833-AF71-0C4817897D6D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0901170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A937DE1A-5B2A-43BD-AE88-1EF62C379A2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9881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A937DE1A-5B2A-43BD-AE88-1EF62C379A2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" y="0"/>
            <a:ext cx="12191996" cy="6857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93188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A937DE1A-5B2A-43BD-AE88-1EF62C379A2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" y="0"/>
            <a:ext cx="12191996" cy="6857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944668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A937DE1A-5B2A-43BD-AE88-1EF62C379A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" y="0"/>
            <a:ext cx="12191994" cy="6857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359192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A937DE1A-5B2A-43BD-AE88-1EF62C379A2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" y="0"/>
            <a:ext cx="12191994" cy="68579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881524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A937DE1A-5B2A-43BD-AE88-1EF62C379A2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" y="0"/>
            <a:ext cx="12191992" cy="68579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919814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A937DE1A-5B2A-43BD-AE88-1EF62C379A2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" y="0"/>
            <a:ext cx="12191992" cy="6857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477933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A937DE1A-5B2A-43BD-AE88-1EF62C379A2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" y="0"/>
            <a:ext cx="12191991" cy="6857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669560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A937DE1A-5B2A-43BD-AE88-1EF62C379A2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" y="0"/>
            <a:ext cx="12191991" cy="6857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745028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A937DE1A-5B2A-43BD-AE88-1EF62C379A2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" y="0"/>
            <a:ext cx="12191989" cy="6857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56830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A937DE1A-5B2A-43BD-AE88-1EF62C379A2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0"/>
            <a:ext cx="12191998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80710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A937DE1A-5B2A-43BD-AE88-1EF62C379A2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" y="0"/>
            <a:ext cx="12191996" cy="6857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30592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A937DE1A-5B2A-43BD-AE88-1EF62C379A2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" y="0"/>
            <a:ext cx="12191996" cy="6857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63010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A937DE1A-5B2A-43BD-AE88-1EF62C379A2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" y="0"/>
            <a:ext cx="12191996" cy="6857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23948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A937DE1A-5B2A-43BD-AE88-1EF62C379A2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29284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A937DE1A-5B2A-43BD-AE88-1EF62C379A2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" y="0"/>
            <a:ext cx="12191998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07485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A937DE1A-5B2A-43BD-AE88-1EF62C379A2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0"/>
            <a:ext cx="12191998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20582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A937DE1A-5B2A-43BD-AE88-1EF62C379A2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0"/>
            <a:ext cx="12191998" cy="6857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220990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563</TotalTime>
  <Words>0</Words>
  <Application>Microsoft Office PowerPoint</Application>
  <PresentationFormat>Panorámica</PresentationFormat>
  <Paragraphs>0</Paragraphs>
  <Slides>18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18</vt:i4>
      </vt:variant>
    </vt:vector>
  </HeadingPairs>
  <TitlesOfParts>
    <vt:vector size="22" baseType="lpstr">
      <vt:lpstr>Arial</vt:lpstr>
      <vt:lpstr>Calibri</vt:lpstr>
      <vt:lpstr>Calibri Light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Usuario</dc:creator>
  <cp:lastModifiedBy>Usuario</cp:lastModifiedBy>
  <cp:revision>14</cp:revision>
  <dcterms:created xsi:type="dcterms:W3CDTF">2023-02-09T09:42:35Z</dcterms:created>
  <dcterms:modified xsi:type="dcterms:W3CDTF">2024-12-13T14:44:55Z</dcterms:modified>
</cp:coreProperties>
</file>