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3A653-4142-4128-AC40-0089D6332EB0}" type="datetimeFigureOut">
              <a:rPr lang="es-AR" smtClean="0"/>
              <a:pPr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649FC-56EF-4618-AA33-A44236452CC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" y="0"/>
            <a:ext cx="9136552" cy="5143495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9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" y="0"/>
            <a:ext cx="9136552" cy="5143494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2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" y="0"/>
            <a:ext cx="9136550" cy="5143493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" y="0"/>
            <a:ext cx="9136550" cy="5143493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9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" y="0"/>
            <a:ext cx="9136548" cy="5143493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4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" y="0"/>
            <a:ext cx="9136548" cy="5143492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1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" y="0"/>
            <a:ext cx="9136546" cy="5143492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2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" y="0"/>
            <a:ext cx="9136546" cy="5143492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1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" y="0"/>
            <a:ext cx="9136559" cy="5143499"/>
          </a:xfrm>
          <a:prstGeom prst="rect">
            <a:avLst/>
          </a:prstGeom>
        </p:spPr>
      </p:pic>
      <p:pic>
        <p:nvPicPr>
          <p:cNvPr id="7" name="6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56031" y="699542"/>
            <a:ext cx="2500330" cy="8572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65 4.44444E-6 L 0.00834 -0.002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" y="0"/>
            <a:ext cx="9136559" cy="5143499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274334"/>
            <a:ext cx="2500330" cy="8572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" y="0"/>
            <a:ext cx="9136559" cy="5143498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26749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9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" y="0"/>
            <a:ext cx="9136557" cy="5143498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26749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3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" y="0"/>
            <a:ext cx="9136557" cy="5143497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26749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" y="0"/>
            <a:ext cx="9136555" cy="5143497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9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" y="0"/>
            <a:ext cx="9136554" cy="5143496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1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" y="0"/>
            <a:ext cx="9136554" cy="5143495"/>
          </a:xfrm>
          <a:prstGeom prst="rect">
            <a:avLst/>
          </a:prstGeom>
        </p:spPr>
      </p:pic>
      <p:pic>
        <p:nvPicPr>
          <p:cNvPr id="14" name="13 Imagen" descr="creer.png"/>
          <p:cNvPicPr>
            <a:picLocks noChangeAspect="1"/>
          </p:cNvPicPr>
          <p:nvPr/>
        </p:nvPicPr>
        <p:blipFill>
          <a:blip r:embed="rId3" cstate="print"/>
          <a:srcRect l="38981" t="10972" r="33667" b="72361"/>
          <a:stretch>
            <a:fillRect/>
          </a:stretch>
        </p:blipFill>
        <p:spPr>
          <a:xfrm>
            <a:off x="3338059" y="634374"/>
            <a:ext cx="2500330" cy="8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8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3599</TotalTime>
  <Words>0</Words>
  <Application>Microsoft Office PowerPoint</Application>
  <PresentationFormat>Presentación en pantalla (16:9)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Titan Ultimate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Diseño</dc:creator>
  <cp:lastModifiedBy>Usuario</cp:lastModifiedBy>
  <cp:revision>57</cp:revision>
  <dcterms:created xsi:type="dcterms:W3CDTF">2014-06-11T13:47:39Z</dcterms:created>
  <dcterms:modified xsi:type="dcterms:W3CDTF">2024-12-13T14:16:43Z</dcterms:modified>
</cp:coreProperties>
</file>