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1" r:id="rId5"/>
    <p:sldId id="257" r:id="rId6"/>
    <p:sldId id="262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E22A-AC74-4FE1-84EC-57572D27DD6D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AF3D-81BB-481F-89EF-B95977FA16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8630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E22A-AC74-4FE1-84EC-57572D27DD6D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AF3D-81BB-481F-89EF-B95977FA16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9118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E22A-AC74-4FE1-84EC-57572D27DD6D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AF3D-81BB-481F-89EF-B95977FA16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7265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E22A-AC74-4FE1-84EC-57572D27DD6D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AF3D-81BB-481F-89EF-B95977FA16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3975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E22A-AC74-4FE1-84EC-57572D27DD6D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AF3D-81BB-481F-89EF-B95977FA16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483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E22A-AC74-4FE1-84EC-57572D27DD6D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AF3D-81BB-481F-89EF-B95977FA16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263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E22A-AC74-4FE1-84EC-57572D27DD6D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AF3D-81BB-481F-89EF-B95977FA16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998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E22A-AC74-4FE1-84EC-57572D27DD6D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AF3D-81BB-481F-89EF-B95977FA16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9002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E22A-AC74-4FE1-84EC-57572D27DD6D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AF3D-81BB-481F-89EF-B95977FA16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7008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E22A-AC74-4FE1-84EC-57572D27DD6D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AF3D-81BB-481F-89EF-B95977FA16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8479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E22A-AC74-4FE1-84EC-57572D27DD6D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AF3D-81BB-481F-89EF-B95977FA16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930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8E22A-AC74-4FE1-84EC-57572D27DD6D}" type="datetimeFigureOut">
              <a:rPr lang="es-ES" smtClean="0"/>
              <a:t>13/12/2024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1AF3D-81BB-481F-89EF-B95977FA16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5094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12192000" cy="689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566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12191999" cy="689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66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72"/>
            <a:ext cx="12191999" cy="685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471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12191999" cy="689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151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12191999" cy="689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361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12191999" cy="689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1616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Panorámica</PresentationFormat>
  <Paragraphs>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DANIELA</dc:creator>
  <cp:lastModifiedBy>Usuario</cp:lastModifiedBy>
  <cp:revision>4</cp:revision>
  <dcterms:created xsi:type="dcterms:W3CDTF">2022-07-15T16:00:43Z</dcterms:created>
  <dcterms:modified xsi:type="dcterms:W3CDTF">2024-12-13T20:50:47Z</dcterms:modified>
</cp:coreProperties>
</file>