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1" r:id="rId7"/>
    <p:sldId id="260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6" r:id="rId19"/>
    <p:sldId id="277" r:id="rId20"/>
    <p:sldId id="278" r:id="rId21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6569A-3452-4CE7-A416-3333D926EAFD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82259-C72E-4294-864B-D99758077DB6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7" name="6 Imagen" descr="2.png"/>
          <p:cNvPicPr>
            <a:picLocks noChangeAspect="1"/>
          </p:cNvPicPr>
          <p:nvPr/>
        </p:nvPicPr>
        <p:blipFill>
          <a:blip r:embed="rId3" cstate="print"/>
          <a:srcRect l="46874" t="30556" r="9363" b="62500"/>
          <a:stretch>
            <a:fillRect/>
          </a:stretch>
        </p:blipFill>
        <p:spPr>
          <a:xfrm>
            <a:off x="4286248" y="1571618"/>
            <a:ext cx="4000528" cy="357190"/>
          </a:xfrm>
          <a:prstGeom prst="rect">
            <a:avLst/>
          </a:prstGeom>
        </p:spPr>
      </p:pic>
      <p:pic>
        <p:nvPicPr>
          <p:cNvPr id="9" name="8 Imagen" descr="2.jpg"/>
          <p:cNvPicPr>
            <a:picLocks noChangeAspect="1"/>
          </p:cNvPicPr>
          <p:nvPr/>
        </p:nvPicPr>
        <p:blipFill>
          <a:blip r:embed="rId4" cstate="print"/>
          <a:srcRect t="51389" b="22222"/>
          <a:stretch>
            <a:fillRect/>
          </a:stretch>
        </p:blipFill>
        <p:spPr>
          <a:xfrm>
            <a:off x="1354" y="2643188"/>
            <a:ext cx="9141291" cy="1357322"/>
          </a:xfrm>
          <a:prstGeom prst="rect">
            <a:avLst/>
          </a:prstGeom>
        </p:spPr>
      </p:pic>
      <p:pic>
        <p:nvPicPr>
          <p:cNvPr id="10" name="9 Imagen" descr="2.png"/>
          <p:cNvPicPr>
            <a:picLocks noChangeAspect="1"/>
          </p:cNvPicPr>
          <p:nvPr/>
        </p:nvPicPr>
        <p:blipFill>
          <a:blip r:embed="rId3" cstate="print"/>
          <a:srcRect l="46874" t="15278" r="9363" b="69444"/>
          <a:stretch>
            <a:fillRect/>
          </a:stretch>
        </p:blipFill>
        <p:spPr>
          <a:xfrm>
            <a:off x="4286248" y="785800"/>
            <a:ext cx="4000528" cy="785818"/>
          </a:xfrm>
          <a:prstGeom prst="rect">
            <a:avLst/>
          </a:prstGeom>
        </p:spPr>
      </p:pic>
      <p:pic>
        <p:nvPicPr>
          <p:cNvPr id="11" name="10 Imagen" descr="2.png"/>
          <p:cNvPicPr>
            <a:picLocks noChangeAspect="1"/>
          </p:cNvPicPr>
          <p:nvPr/>
        </p:nvPicPr>
        <p:blipFill>
          <a:blip r:embed="rId3" cstate="print"/>
          <a:srcRect l="46874" t="37500" r="9363" b="50001"/>
          <a:stretch>
            <a:fillRect/>
          </a:stretch>
        </p:blipFill>
        <p:spPr>
          <a:xfrm>
            <a:off x="4286248" y="1928808"/>
            <a:ext cx="400052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7" y="0"/>
            <a:ext cx="9001125" cy="5143500"/>
          </a:xfrm>
          <a:prstGeom prst="rect">
            <a:avLst/>
          </a:prstGeom>
        </p:spPr>
      </p:pic>
      <p:pic>
        <p:nvPicPr>
          <p:cNvPr id="8" name="7 Imagen" descr="2.jpg"/>
          <p:cNvPicPr>
            <a:picLocks noChangeAspect="1"/>
          </p:cNvPicPr>
          <p:nvPr/>
        </p:nvPicPr>
        <p:blipFill rotWithShape="1">
          <a:blip r:embed="rId4" cstate="print"/>
          <a:srcRect l="44530" t="50000" r="5887" b="43000"/>
          <a:stretch/>
        </p:blipFill>
        <p:spPr>
          <a:xfrm>
            <a:off x="4071935" y="2571750"/>
            <a:ext cx="4532514" cy="360040"/>
          </a:xfrm>
          <a:prstGeom prst="rect">
            <a:avLst/>
          </a:prstGeom>
        </p:spPr>
      </p:pic>
      <p:pic>
        <p:nvPicPr>
          <p:cNvPr id="11" name="10 Imagen" descr="2.jpg"/>
          <p:cNvPicPr>
            <a:picLocks noChangeAspect="1"/>
          </p:cNvPicPr>
          <p:nvPr/>
        </p:nvPicPr>
        <p:blipFill rotWithShape="1">
          <a:blip r:embed="rId4" cstate="print"/>
          <a:srcRect l="44531" t="40277" r="5887" b="50001"/>
          <a:stretch/>
        </p:blipFill>
        <p:spPr>
          <a:xfrm>
            <a:off x="4071935" y="2071684"/>
            <a:ext cx="4532514" cy="500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7" y="0"/>
            <a:ext cx="9001125" cy="5143500"/>
          </a:xfrm>
          <a:prstGeom prst="rect">
            <a:avLst/>
          </a:prstGeom>
        </p:spPr>
      </p:pic>
      <p:pic>
        <p:nvPicPr>
          <p:cNvPr id="6" name="5 Imagen" descr="3.png"/>
          <p:cNvPicPr>
            <a:picLocks noChangeAspect="1"/>
          </p:cNvPicPr>
          <p:nvPr/>
        </p:nvPicPr>
        <p:blipFill>
          <a:blip r:embed="rId4" cstate="print"/>
          <a:srcRect l="48451" t="66667" r="3096" b="23611"/>
          <a:stretch>
            <a:fillRect/>
          </a:stretch>
        </p:blipFill>
        <p:spPr>
          <a:xfrm>
            <a:off x="4429124" y="3429006"/>
            <a:ext cx="4429156" cy="500066"/>
          </a:xfrm>
          <a:prstGeom prst="rect">
            <a:avLst/>
          </a:prstGeom>
        </p:spPr>
      </p:pic>
      <p:pic>
        <p:nvPicPr>
          <p:cNvPr id="11" name="10 Imagen" descr="3.png"/>
          <p:cNvPicPr>
            <a:picLocks noChangeAspect="1"/>
          </p:cNvPicPr>
          <p:nvPr/>
        </p:nvPicPr>
        <p:blipFill>
          <a:blip r:embed="rId4" cstate="print"/>
          <a:srcRect l="48451" t="58334" r="3096" b="33333"/>
          <a:stretch>
            <a:fillRect/>
          </a:stretch>
        </p:blipFill>
        <p:spPr>
          <a:xfrm>
            <a:off x="4429124" y="3000378"/>
            <a:ext cx="4429156" cy="428628"/>
          </a:xfrm>
          <a:prstGeom prst="rect">
            <a:avLst/>
          </a:prstGeom>
        </p:spPr>
      </p:pic>
      <p:pic>
        <p:nvPicPr>
          <p:cNvPr id="12" name="11 Imagen" descr="3.png"/>
          <p:cNvPicPr>
            <a:picLocks noChangeAspect="1"/>
          </p:cNvPicPr>
          <p:nvPr/>
        </p:nvPicPr>
        <p:blipFill>
          <a:blip r:embed="rId4" cstate="print"/>
          <a:srcRect l="48451" t="50000" r="3096" b="41667"/>
          <a:stretch>
            <a:fillRect/>
          </a:stretch>
        </p:blipFill>
        <p:spPr>
          <a:xfrm>
            <a:off x="4429124" y="2571750"/>
            <a:ext cx="4429156" cy="428628"/>
          </a:xfrm>
          <a:prstGeom prst="rect">
            <a:avLst/>
          </a:prstGeom>
        </p:spPr>
      </p:pic>
      <p:pic>
        <p:nvPicPr>
          <p:cNvPr id="13" name="12 Imagen" descr="3.jpg"/>
          <p:cNvPicPr>
            <a:picLocks noChangeAspect="1"/>
          </p:cNvPicPr>
          <p:nvPr/>
        </p:nvPicPr>
        <p:blipFill rotWithShape="1">
          <a:blip r:embed="rId5" cstate="print"/>
          <a:srcRect l="44529" t="37400" r="5100" b="50000"/>
          <a:stretch/>
        </p:blipFill>
        <p:spPr>
          <a:xfrm>
            <a:off x="4071934" y="1923678"/>
            <a:ext cx="460452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7" y="0"/>
            <a:ext cx="9001125" cy="5143500"/>
          </a:xfrm>
          <a:prstGeom prst="rect">
            <a:avLst/>
          </a:prstGeom>
        </p:spPr>
      </p:pic>
      <p:pic>
        <p:nvPicPr>
          <p:cNvPr id="4" name="3 Imagen" descr="3.jpg"/>
          <p:cNvPicPr>
            <a:picLocks noChangeAspect="1"/>
          </p:cNvPicPr>
          <p:nvPr/>
        </p:nvPicPr>
        <p:blipFill rotWithShape="1">
          <a:blip r:embed="rId4" cstate="print"/>
          <a:srcRect l="45311" t="37500" r="5100" b="51399"/>
          <a:stretch/>
        </p:blipFill>
        <p:spPr>
          <a:xfrm>
            <a:off x="4143404" y="1928808"/>
            <a:ext cx="4533052" cy="570934"/>
          </a:xfrm>
          <a:prstGeom prst="rect">
            <a:avLst/>
          </a:prstGeom>
        </p:spPr>
      </p:pic>
      <p:pic>
        <p:nvPicPr>
          <p:cNvPr id="5" name="4 Imagen" descr="4.png"/>
          <p:cNvPicPr>
            <a:picLocks noChangeAspect="1"/>
          </p:cNvPicPr>
          <p:nvPr/>
        </p:nvPicPr>
        <p:blipFill>
          <a:blip r:embed="rId5" cstate="print"/>
          <a:srcRect l="48437" t="63889" r="3892" b="23611"/>
          <a:stretch>
            <a:fillRect/>
          </a:stretch>
        </p:blipFill>
        <p:spPr>
          <a:xfrm>
            <a:off x="4429124" y="3286130"/>
            <a:ext cx="4357718" cy="642942"/>
          </a:xfrm>
          <a:prstGeom prst="rect">
            <a:avLst/>
          </a:prstGeom>
        </p:spPr>
      </p:pic>
      <p:pic>
        <p:nvPicPr>
          <p:cNvPr id="6" name="5 Imagen" descr="4.png"/>
          <p:cNvPicPr>
            <a:picLocks noChangeAspect="1"/>
          </p:cNvPicPr>
          <p:nvPr/>
        </p:nvPicPr>
        <p:blipFill>
          <a:blip r:embed="rId5" cstate="print"/>
          <a:srcRect l="48437" t="50000" r="3892" b="37500"/>
          <a:stretch>
            <a:fillRect/>
          </a:stretch>
        </p:blipFill>
        <p:spPr>
          <a:xfrm>
            <a:off x="4429124" y="2571750"/>
            <a:ext cx="435771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8" name="7 Imagen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9" name="8 Imagen" descr="2.jpg"/>
          <p:cNvPicPr>
            <a:picLocks noChangeAspect="1"/>
          </p:cNvPicPr>
          <p:nvPr/>
        </p:nvPicPr>
        <p:blipFill>
          <a:blip r:embed="rId4" cstate="print"/>
          <a:srcRect t="38889" b="52778"/>
          <a:stretch>
            <a:fillRect/>
          </a:stretch>
        </p:blipFill>
        <p:spPr>
          <a:xfrm>
            <a:off x="1354" y="2000246"/>
            <a:ext cx="9141291" cy="428628"/>
          </a:xfrm>
          <a:prstGeom prst="rect">
            <a:avLst/>
          </a:prstGeom>
        </p:spPr>
      </p:pic>
      <p:pic>
        <p:nvPicPr>
          <p:cNvPr id="10" name="9 Imagen" descr="3.png"/>
          <p:cNvPicPr>
            <a:picLocks noChangeAspect="1"/>
          </p:cNvPicPr>
          <p:nvPr/>
        </p:nvPicPr>
        <p:blipFill>
          <a:blip r:embed="rId5" cstate="print"/>
          <a:srcRect l="39841" t="38889" r="8581" b="52778"/>
          <a:stretch>
            <a:fillRect/>
          </a:stretch>
        </p:blipFill>
        <p:spPr>
          <a:xfrm>
            <a:off x="3643306" y="2000246"/>
            <a:ext cx="4714908" cy="428628"/>
          </a:xfrm>
          <a:prstGeom prst="rect">
            <a:avLst/>
          </a:prstGeom>
        </p:spPr>
      </p:pic>
      <p:pic>
        <p:nvPicPr>
          <p:cNvPr id="11" name="10 Imagen" descr="3.png"/>
          <p:cNvPicPr>
            <a:picLocks noChangeAspect="1"/>
          </p:cNvPicPr>
          <p:nvPr/>
        </p:nvPicPr>
        <p:blipFill>
          <a:blip r:embed="rId5" cstate="print"/>
          <a:srcRect l="39841" t="22222" r="8581" b="61111"/>
          <a:stretch>
            <a:fillRect/>
          </a:stretch>
        </p:blipFill>
        <p:spPr>
          <a:xfrm>
            <a:off x="3643306" y="1142990"/>
            <a:ext cx="4714908" cy="857256"/>
          </a:xfrm>
          <a:prstGeom prst="rect">
            <a:avLst/>
          </a:prstGeom>
        </p:spPr>
      </p:pic>
      <p:pic>
        <p:nvPicPr>
          <p:cNvPr id="12" name="11 Imagen" descr="3.png"/>
          <p:cNvPicPr>
            <a:picLocks noChangeAspect="1"/>
          </p:cNvPicPr>
          <p:nvPr/>
        </p:nvPicPr>
        <p:blipFill>
          <a:blip r:embed="rId5" cstate="print"/>
          <a:srcRect l="39841" t="47222" r="8581" b="40279"/>
          <a:stretch>
            <a:fillRect/>
          </a:stretch>
        </p:blipFill>
        <p:spPr>
          <a:xfrm>
            <a:off x="3643306" y="2428874"/>
            <a:ext cx="471490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10" name="9 Imagen" descr="3.png"/>
          <p:cNvPicPr>
            <a:picLocks noChangeAspect="1"/>
          </p:cNvPicPr>
          <p:nvPr/>
        </p:nvPicPr>
        <p:blipFill>
          <a:blip r:embed="rId3" cstate="print"/>
          <a:srcRect l="39841" t="22222" r="8581" b="38889"/>
          <a:stretch>
            <a:fillRect/>
          </a:stretch>
        </p:blipFill>
        <p:spPr>
          <a:xfrm>
            <a:off x="3643306" y="1142990"/>
            <a:ext cx="4714908" cy="2000264"/>
          </a:xfrm>
          <a:prstGeom prst="rect">
            <a:avLst/>
          </a:prstGeom>
        </p:spPr>
      </p:pic>
      <p:pic>
        <p:nvPicPr>
          <p:cNvPr id="6" name="5 Imagen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1" name="10 Imagen" descr="2.jpg"/>
          <p:cNvPicPr>
            <a:picLocks noChangeAspect="1"/>
          </p:cNvPicPr>
          <p:nvPr/>
        </p:nvPicPr>
        <p:blipFill>
          <a:blip r:embed="rId5" cstate="print"/>
          <a:srcRect l="30463" t="33333" b="9722"/>
          <a:stretch>
            <a:fillRect/>
          </a:stretch>
        </p:blipFill>
        <p:spPr>
          <a:xfrm>
            <a:off x="2786050" y="1714494"/>
            <a:ext cx="6356595" cy="2928958"/>
          </a:xfrm>
          <a:prstGeom prst="rect">
            <a:avLst/>
          </a:prstGeom>
        </p:spPr>
      </p:pic>
      <p:pic>
        <p:nvPicPr>
          <p:cNvPr id="12" name="11 Imagen" descr="3.png"/>
          <p:cNvPicPr>
            <a:picLocks noChangeAspect="1"/>
          </p:cNvPicPr>
          <p:nvPr/>
        </p:nvPicPr>
        <p:blipFill>
          <a:blip r:embed="rId6" cstate="print"/>
          <a:srcRect l="10144" t="15277" r="47656" b="68056"/>
          <a:stretch>
            <a:fillRect/>
          </a:stretch>
        </p:blipFill>
        <p:spPr>
          <a:xfrm>
            <a:off x="928662" y="785800"/>
            <a:ext cx="3857652" cy="857256"/>
          </a:xfrm>
          <a:prstGeom prst="rect">
            <a:avLst/>
          </a:prstGeom>
        </p:spPr>
      </p:pic>
      <p:pic>
        <p:nvPicPr>
          <p:cNvPr id="13" name="12 Imagen" descr="3.png"/>
          <p:cNvPicPr>
            <a:picLocks noChangeAspect="1"/>
          </p:cNvPicPr>
          <p:nvPr/>
        </p:nvPicPr>
        <p:blipFill>
          <a:blip r:embed="rId6" cstate="print"/>
          <a:srcRect l="38277" t="76390" r="54690" b="13888"/>
          <a:stretch>
            <a:fillRect/>
          </a:stretch>
        </p:blipFill>
        <p:spPr>
          <a:xfrm>
            <a:off x="3500430" y="3929072"/>
            <a:ext cx="642942" cy="500066"/>
          </a:xfrm>
          <a:prstGeom prst="rect">
            <a:avLst/>
          </a:prstGeom>
        </p:spPr>
      </p:pic>
      <p:pic>
        <p:nvPicPr>
          <p:cNvPr id="14" name="13 Imagen" descr="3.png"/>
          <p:cNvPicPr>
            <a:picLocks noChangeAspect="1"/>
          </p:cNvPicPr>
          <p:nvPr/>
        </p:nvPicPr>
        <p:blipFill>
          <a:blip r:embed="rId6" cstate="print"/>
          <a:srcRect l="38277" t="66667" r="45312" b="24999"/>
          <a:stretch>
            <a:fillRect/>
          </a:stretch>
        </p:blipFill>
        <p:spPr>
          <a:xfrm>
            <a:off x="3500430" y="3429006"/>
            <a:ext cx="1500198" cy="428628"/>
          </a:xfrm>
          <a:prstGeom prst="rect">
            <a:avLst/>
          </a:prstGeom>
        </p:spPr>
      </p:pic>
      <p:pic>
        <p:nvPicPr>
          <p:cNvPr id="15" name="14 Imagen" descr="3.png"/>
          <p:cNvPicPr>
            <a:picLocks noChangeAspect="1"/>
          </p:cNvPicPr>
          <p:nvPr/>
        </p:nvPicPr>
        <p:blipFill>
          <a:blip r:embed="rId6" cstate="print"/>
          <a:srcRect l="38277" t="56945" r="4675" b="36110"/>
          <a:stretch>
            <a:fillRect/>
          </a:stretch>
        </p:blipFill>
        <p:spPr>
          <a:xfrm>
            <a:off x="3500430" y="2928940"/>
            <a:ext cx="5214974" cy="357190"/>
          </a:xfrm>
          <a:prstGeom prst="rect">
            <a:avLst/>
          </a:prstGeom>
        </p:spPr>
      </p:pic>
      <p:pic>
        <p:nvPicPr>
          <p:cNvPr id="16" name="15 Imagen" descr="3.png"/>
          <p:cNvPicPr>
            <a:picLocks noChangeAspect="1"/>
          </p:cNvPicPr>
          <p:nvPr/>
        </p:nvPicPr>
        <p:blipFill>
          <a:blip r:embed="rId6" cstate="print"/>
          <a:srcRect l="38277" t="45833" r="42967" b="45833"/>
          <a:stretch>
            <a:fillRect/>
          </a:stretch>
        </p:blipFill>
        <p:spPr>
          <a:xfrm>
            <a:off x="3500430" y="2357436"/>
            <a:ext cx="1714512" cy="428628"/>
          </a:xfrm>
          <a:prstGeom prst="rect">
            <a:avLst/>
          </a:prstGeom>
        </p:spPr>
      </p:pic>
      <p:pic>
        <p:nvPicPr>
          <p:cNvPr id="17" name="16 Imagen" descr="3.png"/>
          <p:cNvPicPr>
            <a:picLocks noChangeAspect="1"/>
          </p:cNvPicPr>
          <p:nvPr/>
        </p:nvPicPr>
        <p:blipFill>
          <a:blip r:embed="rId6" cstate="print"/>
          <a:srcRect l="38277" t="36111" r="43749" b="55555"/>
          <a:stretch>
            <a:fillRect/>
          </a:stretch>
        </p:blipFill>
        <p:spPr>
          <a:xfrm>
            <a:off x="3500430" y="1857370"/>
            <a:ext cx="1643074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10" name="9 Imagen" descr="3.png"/>
          <p:cNvPicPr>
            <a:picLocks noChangeAspect="1"/>
          </p:cNvPicPr>
          <p:nvPr/>
        </p:nvPicPr>
        <p:blipFill>
          <a:blip r:embed="rId3" cstate="print"/>
          <a:srcRect l="39841" t="22222" r="8581" b="38889"/>
          <a:stretch>
            <a:fillRect/>
          </a:stretch>
        </p:blipFill>
        <p:spPr>
          <a:xfrm>
            <a:off x="3643306" y="1142990"/>
            <a:ext cx="4714908" cy="2000264"/>
          </a:xfrm>
          <a:prstGeom prst="rect">
            <a:avLst/>
          </a:prstGeom>
        </p:spPr>
      </p:pic>
      <p:pic>
        <p:nvPicPr>
          <p:cNvPr id="6" name="5 Imagen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8" name="7 Imagen" descr="corriendo el velo.jpg"/>
          <p:cNvPicPr>
            <a:picLocks noChangeAspect="1"/>
          </p:cNvPicPr>
          <p:nvPr/>
        </p:nvPicPr>
        <p:blipFill>
          <a:blip r:embed="rId5" cstate="print"/>
          <a:srcRect l="25774" t="56945" r="14052" b="37500"/>
          <a:stretch>
            <a:fillRect/>
          </a:stretch>
        </p:blipFill>
        <p:spPr>
          <a:xfrm>
            <a:off x="2357422" y="2928940"/>
            <a:ext cx="5500726" cy="285752"/>
          </a:xfrm>
          <a:prstGeom prst="rect">
            <a:avLst/>
          </a:prstGeom>
        </p:spPr>
      </p:pic>
      <p:pic>
        <p:nvPicPr>
          <p:cNvPr id="9" name="8 Imagen" descr="corriendo el velo.jpg"/>
          <p:cNvPicPr>
            <a:picLocks noChangeAspect="1"/>
          </p:cNvPicPr>
          <p:nvPr/>
        </p:nvPicPr>
        <p:blipFill>
          <a:blip r:embed="rId5" cstate="print"/>
          <a:srcRect t="34722" b="43055"/>
          <a:stretch>
            <a:fillRect/>
          </a:stretch>
        </p:blipFill>
        <p:spPr>
          <a:xfrm>
            <a:off x="-32" y="1785932"/>
            <a:ext cx="9141291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.png"/>
          <p:cNvPicPr>
            <a:picLocks noChangeAspect="1"/>
          </p:cNvPicPr>
          <p:nvPr/>
        </p:nvPicPr>
        <p:blipFill>
          <a:blip r:embed="rId2" cstate="print"/>
          <a:srcRect l="46874" t="15278" r="9363" b="48611"/>
          <a:stretch>
            <a:fillRect/>
          </a:stretch>
        </p:blipFill>
        <p:spPr>
          <a:xfrm>
            <a:off x="4286248" y="785800"/>
            <a:ext cx="4000528" cy="1857388"/>
          </a:xfrm>
          <a:prstGeom prst="rect">
            <a:avLst/>
          </a:prstGeom>
        </p:spPr>
      </p:pic>
      <p:pic>
        <p:nvPicPr>
          <p:cNvPr id="10" name="9 Imagen" descr="3.png"/>
          <p:cNvPicPr>
            <a:picLocks noChangeAspect="1"/>
          </p:cNvPicPr>
          <p:nvPr/>
        </p:nvPicPr>
        <p:blipFill>
          <a:blip r:embed="rId3" cstate="print"/>
          <a:srcRect l="39841" t="22222" r="8581" b="38889"/>
          <a:stretch>
            <a:fillRect/>
          </a:stretch>
        </p:blipFill>
        <p:spPr>
          <a:xfrm>
            <a:off x="3643306" y="1142990"/>
            <a:ext cx="4714908" cy="2000264"/>
          </a:xfrm>
          <a:prstGeom prst="rect">
            <a:avLst/>
          </a:prstGeom>
        </p:spPr>
      </p:pic>
      <p:pic>
        <p:nvPicPr>
          <p:cNvPr id="6" name="5 Imagen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8" name="7 Imagen" descr="1.jpg"/>
          <p:cNvPicPr>
            <a:picLocks noChangeAspect="1"/>
          </p:cNvPicPr>
          <p:nvPr/>
        </p:nvPicPr>
        <p:blipFill>
          <a:blip r:embed="rId5" cstate="print"/>
          <a:srcRect l="43748" t="75000" b="13889"/>
          <a:stretch>
            <a:fillRect/>
          </a:stretch>
        </p:blipFill>
        <p:spPr>
          <a:xfrm>
            <a:off x="4000496" y="3857634"/>
            <a:ext cx="5142149" cy="571504"/>
          </a:xfrm>
          <a:prstGeom prst="rect">
            <a:avLst/>
          </a:prstGeom>
        </p:spPr>
      </p:pic>
      <p:pic>
        <p:nvPicPr>
          <p:cNvPr id="9" name="8 Imagen" descr="1.jpg"/>
          <p:cNvPicPr>
            <a:picLocks noChangeAspect="1"/>
          </p:cNvPicPr>
          <p:nvPr/>
        </p:nvPicPr>
        <p:blipFill>
          <a:blip r:embed="rId5" cstate="print"/>
          <a:srcRect l="29681" t="33333" b="33334"/>
          <a:stretch>
            <a:fillRect/>
          </a:stretch>
        </p:blipFill>
        <p:spPr>
          <a:xfrm>
            <a:off x="2714612" y="1714494"/>
            <a:ext cx="6428033" cy="1714512"/>
          </a:xfrm>
          <a:prstGeom prst="rect">
            <a:avLst/>
          </a:prstGeom>
        </p:spPr>
      </p:pic>
      <p:pic>
        <p:nvPicPr>
          <p:cNvPr id="11" name="10 Imagen" descr="2.png"/>
          <p:cNvPicPr>
            <a:picLocks noChangeAspect="1"/>
          </p:cNvPicPr>
          <p:nvPr/>
        </p:nvPicPr>
        <p:blipFill>
          <a:blip r:embed="rId6" cstate="print"/>
          <a:srcRect l="34371" t="45833" r="10144" b="40278"/>
          <a:stretch>
            <a:fillRect/>
          </a:stretch>
        </p:blipFill>
        <p:spPr>
          <a:xfrm>
            <a:off x="3143240" y="2357436"/>
            <a:ext cx="5072098" cy="714380"/>
          </a:xfrm>
          <a:prstGeom prst="rect">
            <a:avLst/>
          </a:prstGeom>
        </p:spPr>
      </p:pic>
      <p:pic>
        <p:nvPicPr>
          <p:cNvPr id="12" name="11 Imagen" descr="2.png"/>
          <p:cNvPicPr>
            <a:picLocks noChangeAspect="1"/>
          </p:cNvPicPr>
          <p:nvPr/>
        </p:nvPicPr>
        <p:blipFill>
          <a:blip r:embed="rId6" cstate="print"/>
          <a:srcRect l="7800" t="13889" r="42966" b="66667"/>
          <a:stretch>
            <a:fillRect/>
          </a:stretch>
        </p:blipFill>
        <p:spPr>
          <a:xfrm>
            <a:off x="714348" y="714362"/>
            <a:ext cx="4500594" cy="1000132"/>
          </a:xfrm>
          <a:prstGeom prst="rect">
            <a:avLst/>
          </a:prstGeom>
        </p:spPr>
      </p:pic>
      <p:pic>
        <p:nvPicPr>
          <p:cNvPr id="13" name="12 Imagen" descr="2.png"/>
          <p:cNvPicPr>
            <a:picLocks noChangeAspect="1"/>
          </p:cNvPicPr>
          <p:nvPr/>
        </p:nvPicPr>
        <p:blipFill>
          <a:blip r:embed="rId6" cstate="print"/>
          <a:srcRect l="34371" t="34722" r="10144" b="55556"/>
          <a:stretch>
            <a:fillRect/>
          </a:stretch>
        </p:blipFill>
        <p:spPr>
          <a:xfrm>
            <a:off x="3143240" y="1785932"/>
            <a:ext cx="5072098" cy="500066"/>
          </a:xfrm>
          <a:prstGeom prst="rect">
            <a:avLst/>
          </a:prstGeom>
        </p:spPr>
      </p:pic>
      <p:pic>
        <p:nvPicPr>
          <p:cNvPr id="14" name="13 Imagen" descr="2.png"/>
          <p:cNvPicPr>
            <a:picLocks noChangeAspect="1"/>
          </p:cNvPicPr>
          <p:nvPr/>
        </p:nvPicPr>
        <p:blipFill>
          <a:blip r:embed="rId6" cstate="print"/>
          <a:srcRect l="34371" t="68055" r="10144" b="23611"/>
          <a:stretch>
            <a:fillRect/>
          </a:stretch>
        </p:blipFill>
        <p:spPr>
          <a:xfrm>
            <a:off x="3143240" y="3500444"/>
            <a:ext cx="5072098" cy="428628"/>
          </a:xfrm>
          <a:prstGeom prst="rect">
            <a:avLst/>
          </a:prstGeom>
        </p:spPr>
      </p:pic>
      <p:pic>
        <p:nvPicPr>
          <p:cNvPr id="15" name="14 Imagen" descr="2.png"/>
          <p:cNvPicPr>
            <a:picLocks noChangeAspect="1"/>
          </p:cNvPicPr>
          <p:nvPr/>
        </p:nvPicPr>
        <p:blipFill>
          <a:blip r:embed="rId6" cstate="print"/>
          <a:srcRect l="46093" t="76389" r="10144" b="15277"/>
          <a:stretch>
            <a:fillRect/>
          </a:stretch>
        </p:blipFill>
        <p:spPr>
          <a:xfrm>
            <a:off x="4214810" y="3929072"/>
            <a:ext cx="4000528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8" name="17 Imagen" descr="1.jpg"/>
          <p:cNvPicPr>
            <a:picLocks noChangeAspect="1"/>
          </p:cNvPicPr>
          <p:nvPr/>
        </p:nvPicPr>
        <p:blipFill>
          <a:blip r:embed="rId3" cstate="print"/>
          <a:srcRect l="46590" t="77020" r="11355" b="16920"/>
          <a:stretch>
            <a:fillRect/>
          </a:stretch>
        </p:blipFill>
        <p:spPr>
          <a:xfrm>
            <a:off x="2428860" y="3929072"/>
            <a:ext cx="5643602" cy="428628"/>
          </a:xfrm>
          <a:prstGeom prst="rect">
            <a:avLst/>
          </a:prstGeom>
        </p:spPr>
      </p:pic>
      <p:pic>
        <p:nvPicPr>
          <p:cNvPr id="16" name="15 Imagen" descr="2.png"/>
          <p:cNvPicPr>
            <a:picLocks noChangeAspect="1"/>
          </p:cNvPicPr>
          <p:nvPr/>
        </p:nvPicPr>
        <p:blipFill>
          <a:blip r:embed="rId4" cstate="print"/>
          <a:srcRect l="27337" t="76389" r="10926" b="15278"/>
          <a:stretch>
            <a:fillRect/>
          </a:stretch>
        </p:blipFill>
        <p:spPr>
          <a:xfrm>
            <a:off x="2428860" y="3929072"/>
            <a:ext cx="5643602" cy="428628"/>
          </a:xfrm>
          <a:prstGeom prst="rect">
            <a:avLst/>
          </a:prstGeom>
        </p:spPr>
      </p:pic>
      <p:pic>
        <p:nvPicPr>
          <p:cNvPr id="9" name="8 Imagen" descr="1.jpg"/>
          <p:cNvPicPr>
            <a:picLocks noChangeAspect="1"/>
          </p:cNvPicPr>
          <p:nvPr/>
        </p:nvPicPr>
        <p:blipFill>
          <a:blip r:embed="rId3" cstate="print"/>
          <a:srcRect l="29681" t="33333" b="33334"/>
          <a:stretch>
            <a:fillRect/>
          </a:stretch>
        </p:blipFill>
        <p:spPr>
          <a:xfrm>
            <a:off x="2714612" y="1714494"/>
            <a:ext cx="6428033" cy="1714512"/>
          </a:xfrm>
          <a:prstGeom prst="rect">
            <a:avLst/>
          </a:prstGeom>
        </p:spPr>
      </p:pic>
      <p:pic>
        <p:nvPicPr>
          <p:cNvPr id="20" name="19 Imagen" descr="2.png"/>
          <p:cNvPicPr>
            <a:picLocks noChangeAspect="1"/>
          </p:cNvPicPr>
          <p:nvPr/>
        </p:nvPicPr>
        <p:blipFill>
          <a:blip r:embed="rId4" cstate="print"/>
          <a:srcRect l="16396" t="69444" r="10926" b="23611"/>
          <a:stretch>
            <a:fillRect/>
          </a:stretch>
        </p:blipFill>
        <p:spPr>
          <a:xfrm>
            <a:off x="1500166" y="3571882"/>
            <a:ext cx="6643734" cy="357190"/>
          </a:xfrm>
          <a:prstGeom prst="rect">
            <a:avLst/>
          </a:prstGeom>
        </p:spPr>
      </p:pic>
      <p:pic>
        <p:nvPicPr>
          <p:cNvPr id="21" name="20 Imagen" descr="2.png"/>
          <p:cNvPicPr>
            <a:picLocks noChangeAspect="1"/>
          </p:cNvPicPr>
          <p:nvPr/>
        </p:nvPicPr>
        <p:blipFill>
          <a:blip r:embed="rId4" cstate="print"/>
          <a:srcRect l="39059" t="47222" r="25774" b="38889"/>
          <a:stretch>
            <a:fillRect/>
          </a:stretch>
        </p:blipFill>
        <p:spPr>
          <a:xfrm>
            <a:off x="3571868" y="2428874"/>
            <a:ext cx="3214710" cy="714380"/>
          </a:xfrm>
          <a:prstGeom prst="rect">
            <a:avLst/>
          </a:prstGeom>
        </p:spPr>
      </p:pic>
      <p:pic>
        <p:nvPicPr>
          <p:cNvPr id="22" name="21 Imagen" descr="2.png"/>
          <p:cNvPicPr>
            <a:picLocks noChangeAspect="1"/>
          </p:cNvPicPr>
          <p:nvPr/>
        </p:nvPicPr>
        <p:blipFill>
          <a:blip r:embed="rId4" cstate="print"/>
          <a:srcRect l="35933" t="36111" r="25774" b="55556"/>
          <a:stretch>
            <a:fillRect/>
          </a:stretch>
        </p:blipFill>
        <p:spPr>
          <a:xfrm>
            <a:off x="3286116" y="1857370"/>
            <a:ext cx="3500462" cy="428628"/>
          </a:xfrm>
          <a:prstGeom prst="rect">
            <a:avLst/>
          </a:prstGeom>
        </p:spPr>
      </p:pic>
      <p:grpSp>
        <p:nvGrpSpPr>
          <p:cNvPr id="24" name="23 Grupo"/>
          <p:cNvGrpSpPr/>
          <p:nvPr/>
        </p:nvGrpSpPr>
        <p:grpSpPr>
          <a:xfrm>
            <a:off x="857224" y="428610"/>
            <a:ext cx="3857652" cy="1285884"/>
            <a:chOff x="857224" y="428610"/>
            <a:chExt cx="3857652" cy="1285884"/>
          </a:xfrm>
        </p:grpSpPr>
        <p:pic>
          <p:nvPicPr>
            <p:cNvPr id="19" name="18 Imagen" descr="2.png"/>
            <p:cNvPicPr>
              <a:picLocks noChangeAspect="1"/>
            </p:cNvPicPr>
            <p:nvPr/>
          </p:nvPicPr>
          <p:blipFill>
            <a:blip r:embed="rId4" cstate="print"/>
            <a:srcRect l="17178" t="22222" r="48437" b="66667"/>
            <a:stretch>
              <a:fillRect/>
            </a:stretch>
          </p:blipFill>
          <p:spPr>
            <a:xfrm>
              <a:off x="1571604" y="1142990"/>
              <a:ext cx="3143272" cy="571504"/>
            </a:xfrm>
            <a:prstGeom prst="rect">
              <a:avLst/>
            </a:prstGeom>
          </p:spPr>
        </p:pic>
        <p:pic>
          <p:nvPicPr>
            <p:cNvPr id="23" name="22 Imagen" descr="2.png"/>
            <p:cNvPicPr>
              <a:picLocks noChangeAspect="1"/>
            </p:cNvPicPr>
            <p:nvPr/>
          </p:nvPicPr>
          <p:blipFill>
            <a:blip r:embed="rId4" cstate="print"/>
            <a:srcRect l="9363" t="8333" r="48437" b="77778"/>
            <a:stretch>
              <a:fillRect/>
            </a:stretch>
          </p:blipFill>
          <p:spPr>
            <a:xfrm>
              <a:off x="857224" y="428610"/>
              <a:ext cx="3857652" cy="71438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43" y="0"/>
            <a:ext cx="9001125" cy="5143500"/>
          </a:xfrm>
          <a:prstGeom prst="rect">
            <a:avLst/>
          </a:prstGeom>
        </p:spPr>
      </p:pic>
      <p:pic>
        <p:nvPicPr>
          <p:cNvPr id="14" name="13 Imagen" descr="3.png"/>
          <p:cNvPicPr>
            <a:picLocks noChangeAspect="1"/>
          </p:cNvPicPr>
          <p:nvPr/>
        </p:nvPicPr>
        <p:blipFill>
          <a:blip r:embed="rId3" cstate="print"/>
          <a:srcRect l="48437" t="62500" r="3892" b="8333"/>
          <a:stretch>
            <a:fillRect/>
          </a:stretch>
        </p:blipFill>
        <p:spPr>
          <a:xfrm>
            <a:off x="570877" y="2739709"/>
            <a:ext cx="3819436" cy="1314888"/>
          </a:xfrm>
          <a:prstGeom prst="rect">
            <a:avLst/>
          </a:prstGeom>
        </p:spPr>
      </p:pic>
      <p:pic>
        <p:nvPicPr>
          <p:cNvPr id="15" name="14 Imagen" descr="3.png"/>
          <p:cNvPicPr>
            <a:picLocks noChangeAspect="1"/>
          </p:cNvPicPr>
          <p:nvPr/>
        </p:nvPicPr>
        <p:blipFill>
          <a:blip r:embed="rId3" cstate="print"/>
          <a:srcRect l="48437" t="51389" b="40278"/>
          <a:stretch>
            <a:fillRect/>
          </a:stretch>
        </p:blipFill>
        <p:spPr>
          <a:xfrm>
            <a:off x="567610" y="2256845"/>
            <a:ext cx="4131290" cy="375682"/>
          </a:xfrm>
          <a:prstGeom prst="rect">
            <a:avLst/>
          </a:prstGeom>
        </p:spPr>
      </p:pic>
      <p:pic>
        <p:nvPicPr>
          <p:cNvPr id="7" name="12 Imagen" descr="2.jpg">
            <a:extLst>
              <a:ext uri="{FF2B5EF4-FFF2-40B4-BE49-F238E27FC236}">
                <a16:creationId xmlns:a16="http://schemas.microsoft.com/office/drawing/2014/main" id="{65DB8C40-AC7E-47D4-A96F-FE30F5ECCD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5343" t="33333" r="13936" b="49372"/>
          <a:stretch/>
        </p:blipFill>
        <p:spPr>
          <a:xfrm>
            <a:off x="567610" y="1029749"/>
            <a:ext cx="2808312" cy="889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10" name="9 Imagen" descr="2.jpg"/>
          <p:cNvPicPr>
            <a:picLocks noChangeAspect="1"/>
          </p:cNvPicPr>
          <p:nvPr/>
        </p:nvPicPr>
        <p:blipFill rotWithShape="1">
          <a:blip r:embed="rId3" cstate="print"/>
          <a:srcRect l="29384" t="50001" r="3091" b="41537"/>
          <a:stretch/>
        </p:blipFill>
        <p:spPr>
          <a:xfrm>
            <a:off x="3923928" y="2524719"/>
            <a:ext cx="4752528" cy="335063"/>
          </a:xfrm>
          <a:prstGeom prst="rect">
            <a:avLst/>
          </a:prstGeom>
        </p:spPr>
      </p:pic>
      <p:pic>
        <p:nvPicPr>
          <p:cNvPr id="11" name="10 Imagen" descr="2.jpg"/>
          <p:cNvPicPr>
            <a:picLocks noChangeAspect="1"/>
          </p:cNvPicPr>
          <p:nvPr/>
        </p:nvPicPr>
        <p:blipFill rotWithShape="1">
          <a:blip r:embed="rId3" cstate="print"/>
          <a:srcRect l="27337" t="40278" r="6161" b="49999"/>
          <a:stretch/>
        </p:blipFill>
        <p:spPr>
          <a:xfrm>
            <a:off x="3779912" y="2139702"/>
            <a:ext cx="4680520" cy="385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15" name="5 Imagen" descr="4.png">
            <a:extLst>
              <a:ext uri="{FF2B5EF4-FFF2-40B4-BE49-F238E27FC236}">
                <a16:creationId xmlns:a16="http://schemas.microsoft.com/office/drawing/2014/main" id="{FE4EA7DB-FB35-4C5F-81C2-CE93C226F4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3527" t="58754" r="14372" b="35807"/>
          <a:stretch/>
        </p:blipFill>
        <p:spPr>
          <a:xfrm>
            <a:off x="520992" y="2790312"/>
            <a:ext cx="3848532" cy="279733"/>
          </a:xfrm>
          <a:prstGeom prst="rect">
            <a:avLst/>
          </a:prstGeom>
        </p:spPr>
      </p:pic>
      <p:pic>
        <p:nvPicPr>
          <p:cNvPr id="16" name="5 Imagen" descr="4.png">
            <a:extLst>
              <a:ext uri="{FF2B5EF4-FFF2-40B4-BE49-F238E27FC236}">
                <a16:creationId xmlns:a16="http://schemas.microsoft.com/office/drawing/2014/main" id="{B43CDB16-4047-4B70-9ABA-F4D0D0E9B2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3527" t="58754" r="25829" b="35690"/>
          <a:stretch/>
        </p:blipFill>
        <p:spPr>
          <a:xfrm>
            <a:off x="546661" y="3294109"/>
            <a:ext cx="2801203" cy="285753"/>
          </a:xfrm>
          <a:prstGeom prst="rect">
            <a:avLst/>
          </a:prstGeom>
        </p:spPr>
      </p:pic>
      <p:pic>
        <p:nvPicPr>
          <p:cNvPr id="17" name="5 Imagen" descr="4.png">
            <a:extLst>
              <a:ext uri="{FF2B5EF4-FFF2-40B4-BE49-F238E27FC236}">
                <a16:creationId xmlns:a16="http://schemas.microsoft.com/office/drawing/2014/main" id="{395CB328-EE98-44E9-A484-5989C6CFD4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3527" t="58754" r="3695" b="35690"/>
          <a:stretch/>
        </p:blipFill>
        <p:spPr>
          <a:xfrm>
            <a:off x="546661" y="3650651"/>
            <a:ext cx="4824536" cy="285752"/>
          </a:xfrm>
          <a:prstGeom prst="rect">
            <a:avLst/>
          </a:prstGeom>
        </p:spPr>
      </p:pic>
      <p:pic>
        <p:nvPicPr>
          <p:cNvPr id="18" name="5 Imagen" descr="4.png">
            <a:extLst>
              <a:ext uri="{FF2B5EF4-FFF2-40B4-BE49-F238E27FC236}">
                <a16:creationId xmlns:a16="http://schemas.microsoft.com/office/drawing/2014/main" id="{1C3FB666-1768-480C-B507-AAC5BDE23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3527" t="58754" r="3695" b="35690"/>
          <a:stretch/>
        </p:blipFill>
        <p:spPr>
          <a:xfrm>
            <a:off x="546661" y="3874716"/>
            <a:ext cx="4824536" cy="285752"/>
          </a:xfrm>
          <a:prstGeom prst="rect">
            <a:avLst/>
          </a:prstGeom>
        </p:spPr>
      </p:pic>
      <p:pic>
        <p:nvPicPr>
          <p:cNvPr id="13" name="12 Imagen" descr="2.jpg"/>
          <p:cNvPicPr>
            <a:picLocks noChangeAspect="1"/>
          </p:cNvPicPr>
          <p:nvPr/>
        </p:nvPicPr>
        <p:blipFill rotWithShape="1">
          <a:blip r:embed="rId4" cstate="print"/>
          <a:srcRect l="55343" t="33333" r="13936" b="49372"/>
          <a:stretch/>
        </p:blipFill>
        <p:spPr>
          <a:xfrm>
            <a:off x="520992" y="936896"/>
            <a:ext cx="2808312" cy="889558"/>
          </a:xfrm>
          <a:prstGeom prst="rect">
            <a:avLst/>
          </a:prstGeom>
        </p:spPr>
      </p:pic>
      <p:pic>
        <p:nvPicPr>
          <p:cNvPr id="6" name="5 Imagen" descr="4.png"/>
          <p:cNvPicPr>
            <a:picLocks noChangeAspect="1"/>
          </p:cNvPicPr>
          <p:nvPr/>
        </p:nvPicPr>
        <p:blipFill rotWithShape="1">
          <a:blip r:embed="rId3" cstate="print"/>
          <a:srcRect l="43527" t="58754" r="3695" b="35690"/>
          <a:stretch/>
        </p:blipFill>
        <p:spPr>
          <a:xfrm>
            <a:off x="539552" y="2365986"/>
            <a:ext cx="4824536" cy="285752"/>
          </a:xfrm>
          <a:prstGeom prst="rect">
            <a:avLst/>
          </a:prstGeom>
        </p:spPr>
      </p:pic>
      <p:pic>
        <p:nvPicPr>
          <p:cNvPr id="7" name="6 Imagen" descr="5.png"/>
          <p:cNvPicPr>
            <a:picLocks noChangeAspect="1"/>
          </p:cNvPicPr>
          <p:nvPr/>
        </p:nvPicPr>
        <p:blipFill rotWithShape="1">
          <a:blip r:embed="rId5" cstate="print"/>
          <a:srcRect l="42184" t="65278" r="15715" b="26389"/>
          <a:stretch/>
        </p:blipFill>
        <p:spPr>
          <a:xfrm>
            <a:off x="435436" y="2719186"/>
            <a:ext cx="3848532" cy="428628"/>
          </a:xfrm>
          <a:prstGeom prst="rect">
            <a:avLst/>
          </a:prstGeom>
        </p:spPr>
      </p:pic>
      <p:pic>
        <p:nvPicPr>
          <p:cNvPr id="8" name="7 Imagen" descr="5.png"/>
          <p:cNvPicPr>
            <a:picLocks noChangeAspect="1"/>
          </p:cNvPicPr>
          <p:nvPr/>
        </p:nvPicPr>
        <p:blipFill>
          <a:blip r:embed="rId5" cstate="print"/>
          <a:srcRect l="40622" t="48611" r="38278" b="43056"/>
          <a:stretch>
            <a:fillRect/>
          </a:stretch>
        </p:blipFill>
        <p:spPr>
          <a:xfrm>
            <a:off x="323528" y="1865608"/>
            <a:ext cx="1928826" cy="428628"/>
          </a:xfrm>
          <a:prstGeom prst="rect">
            <a:avLst/>
          </a:prstGeom>
        </p:spPr>
      </p:pic>
      <p:pic>
        <p:nvPicPr>
          <p:cNvPr id="9" name="8 Imagen" descr="5.png"/>
          <p:cNvPicPr>
            <a:picLocks noChangeAspect="1"/>
          </p:cNvPicPr>
          <p:nvPr/>
        </p:nvPicPr>
        <p:blipFill rotWithShape="1">
          <a:blip r:embed="rId5" cstate="print"/>
          <a:srcRect l="43838" t="58333" r="3111" b="34722"/>
          <a:stretch/>
        </p:blipFill>
        <p:spPr>
          <a:xfrm>
            <a:off x="546660" y="2387652"/>
            <a:ext cx="4849535" cy="357190"/>
          </a:xfrm>
          <a:prstGeom prst="rect">
            <a:avLst/>
          </a:prstGeom>
        </p:spPr>
      </p:pic>
      <p:pic>
        <p:nvPicPr>
          <p:cNvPr id="10" name="9 Imagen" descr="5.png"/>
          <p:cNvPicPr>
            <a:picLocks noChangeAspect="1"/>
          </p:cNvPicPr>
          <p:nvPr/>
        </p:nvPicPr>
        <p:blipFill rotWithShape="1">
          <a:blip r:embed="rId5" cstate="print"/>
          <a:srcRect l="44112" t="75558" r="31468" b="18211"/>
          <a:stretch/>
        </p:blipFill>
        <p:spPr>
          <a:xfrm>
            <a:off x="611560" y="3294109"/>
            <a:ext cx="2232248" cy="320537"/>
          </a:xfrm>
          <a:prstGeom prst="rect">
            <a:avLst/>
          </a:prstGeom>
        </p:spPr>
      </p:pic>
      <p:pic>
        <p:nvPicPr>
          <p:cNvPr id="11" name="10 Imagen" descr="5.png"/>
          <p:cNvPicPr>
            <a:picLocks noChangeAspect="1"/>
          </p:cNvPicPr>
          <p:nvPr/>
        </p:nvPicPr>
        <p:blipFill>
          <a:blip r:embed="rId5" cstate="print"/>
          <a:srcRect l="42185" t="83333" r="3111" b="5556"/>
          <a:stretch>
            <a:fillRect/>
          </a:stretch>
        </p:blipFill>
        <p:spPr>
          <a:xfrm>
            <a:off x="451737" y="3628118"/>
            <a:ext cx="5000660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03324" cy="5143500"/>
          </a:xfrm>
          <a:prstGeom prst="rect">
            <a:avLst/>
          </a:prstGeom>
        </p:spPr>
      </p:pic>
      <p:pic>
        <p:nvPicPr>
          <p:cNvPr id="3" name="2 Imagen" descr="3.jpg"/>
          <p:cNvPicPr>
            <a:picLocks noChangeAspect="1"/>
          </p:cNvPicPr>
          <p:nvPr/>
        </p:nvPicPr>
        <p:blipFill>
          <a:blip r:embed="rId3" cstate="print"/>
          <a:srcRect l="46874" t="68056" r="3892" b="19444"/>
          <a:stretch>
            <a:fillRect/>
          </a:stretch>
        </p:blipFill>
        <p:spPr>
          <a:xfrm>
            <a:off x="4211960" y="3571882"/>
            <a:ext cx="4500594" cy="642942"/>
          </a:xfrm>
          <a:prstGeom prst="rect">
            <a:avLst/>
          </a:prstGeom>
        </p:spPr>
      </p:pic>
      <p:pic>
        <p:nvPicPr>
          <p:cNvPr id="4" name="3 Imagen" descr="3.jpg"/>
          <p:cNvPicPr>
            <a:picLocks noChangeAspect="1"/>
          </p:cNvPicPr>
          <p:nvPr/>
        </p:nvPicPr>
        <p:blipFill rotWithShape="1">
          <a:blip r:embed="rId3" cstate="print"/>
          <a:srcRect l="46109" t="40278" r="5872" b="51389"/>
          <a:stretch/>
        </p:blipFill>
        <p:spPr>
          <a:xfrm>
            <a:off x="4214810" y="2071684"/>
            <a:ext cx="4389638" cy="428628"/>
          </a:xfrm>
          <a:prstGeom prst="rect">
            <a:avLst/>
          </a:prstGeom>
        </p:spPr>
      </p:pic>
      <p:pic>
        <p:nvPicPr>
          <p:cNvPr id="7" name="6 Imagen" descr="3.jpg"/>
          <p:cNvPicPr>
            <a:picLocks noChangeAspect="1"/>
          </p:cNvPicPr>
          <p:nvPr/>
        </p:nvPicPr>
        <p:blipFill rotWithShape="1">
          <a:blip r:embed="rId3" cstate="print"/>
          <a:srcRect l="46874" t="59722" r="3892" b="33333"/>
          <a:stretch/>
        </p:blipFill>
        <p:spPr>
          <a:xfrm>
            <a:off x="4211960" y="3143254"/>
            <a:ext cx="4500594" cy="357190"/>
          </a:xfrm>
          <a:prstGeom prst="rect">
            <a:avLst/>
          </a:prstGeom>
        </p:spPr>
      </p:pic>
      <p:pic>
        <p:nvPicPr>
          <p:cNvPr id="8" name="7 Imagen" descr="3.jpg"/>
          <p:cNvPicPr>
            <a:picLocks noChangeAspect="1"/>
          </p:cNvPicPr>
          <p:nvPr/>
        </p:nvPicPr>
        <p:blipFill rotWithShape="1">
          <a:blip r:embed="rId3" cstate="print"/>
          <a:srcRect l="46874" t="51389" r="3892" b="41667"/>
          <a:stretch/>
        </p:blipFill>
        <p:spPr>
          <a:xfrm>
            <a:off x="4211960" y="2643188"/>
            <a:ext cx="4500594" cy="35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9" name="8 Imagen" descr="4.jpg"/>
          <p:cNvPicPr>
            <a:picLocks noChangeAspect="1"/>
          </p:cNvPicPr>
          <p:nvPr/>
        </p:nvPicPr>
        <p:blipFill>
          <a:blip r:embed="rId3" cstate="print"/>
          <a:srcRect l="46874" t="69445" r="3892" b="19444"/>
          <a:stretch>
            <a:fillRect/>
          </a:stretch>
        </p:blipFill>
        <p:spPr>
          <a:xfrm>
            <a:off x="4211960" y="3571882"/>
            <a:ext cx="4500594" cy="571504"/>
          </a:xfrm>
          <a:prstGeom prst="rect">
            <a:avLst/>
          </a:prstGeom>
        </p:spPr>
      </p:pic>
      <p:pic>
        <p:nvPicPr>
          <p:cNvPr id="10" name="9 Imagen" descr="4.jpg"/>
          <p:cNvPicPr>
            <a:picLocks noChangeAspect="1"/>
          </p:cNvPicPr>
          <p:nvPr/>
        </p:nvPicPr>
        <p:blipFill>
          <a:blip r:embed="rId3" cstate="print"/>
          <a:srcRect l="46874" t="51389" r="3892" b="33333"/>
          <a:stretch>
            <a:fillRect/>
          </a:stretch>
        </p:blipFill>
        <p:spPr>
          <a:xfrm>
            <a:off x="4211960" y="2643188"/>
            <a:ext cx="4500594" cy="785818"/>
          </a:xfrm>
          <a:prstGeom prst="rect">
            <a:avLst/>
          </a:prstGeom>
        </p:spPr>
      </p:pic>
      <p:pic>
        <p:nvPicPr>
          <p:cNvPr id="8" name="3 Imagen" descr="3.jpg">
            <a:extLst>
              <a:ext uri="{FF2B5EF4-FFF2-40B4-BE49-F238E27FC236}">
                <a16:creationId xmlns:a16="http://schemas.microsoft.com/office/drawing/2014/main" id="{9003E023-6115-4E7C-972D-60DEEF0E9F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109" t="40278" r="5872" b="51389"/>
          <a:stretch/>
        </p:blipFill>
        <p:spPr>
          <a:xfrm>
            <a:off x="4214810" y="2071684"/>
            <a:ext cx="4389638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8" name="7 Imagen" descr="1.png"/>
          <p:cNvPicPr>
            <a:picLocks noChangeAspect="1"/>
          </p:cNvPicPr>
          <p:nvPr/>
        </p:nvPicPr>
        <p:blipFill>
          <a:blip r:embed="rId3" cstate="print"/>
          <a:srcRect l="46874" t="51389" r="2329" b="30555"/>
          <a:stretch>
            <a:fillRect/>
          </a:stretch>
        </p:blipFill>
        <p:spPr>
          <a:xfrm>
            <a:off x="4211960" y="2643188"/>
            <a:ext cx="4643470" cy="928694"/>
          </a:xfrm>
          <a:prstGeom prst="rect">
            <a:avLst/>
          </a:prstGeom>
        </p:spPr>
      </p:pic>
      <p:pic>
        <p:nvPicPr>
          <p:cNvPr id="7" name="3 Imagen" descr="3.jpg">
            <a:extLst>
              <a:ext uri="{FF2B5EF4-FFF2-40B4-BE49-F238E27FC236}">
                <a16:creationId xmlns:a16="http://schemas.microsoft.com/office/drawing/2014/main" id="{302EFF98-8A72-41E2-8B37-4F6E2BFF98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109" t="40278" r="5872" b="51389"/>
          <a:stretch/>
        </p:blipFill>
        <p:spPr>
          <a:xfrm>
            <a:off x="4214810" y="2071684"/>
            <a:ext cx="4389638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187" y="0"/>
            <a:ext cx="9103324" cy="5143500"/>
          </a:xfrm>
          <a:prstGeom prst="rect">
            <a:avLst/>
          </a:prstGeom>
        </p:spPr>
      </p:pic>
      <p:pic>
        <p:nvPicPr>
          <p:cNvPr id="7" name="6 Imagen" descr="1.jpg"/>
          <p:cNvPicPr>
            <a:picLocks noChangeAspect="1"/>
          </p:cNvPicPr>
          <p:nvPr/>
        </p:nvPicPr>
        <p:blipFill rotWithShape="1">
          <a:blip r:embed="rId3" cstate="print"/>
          <a:srcRect l="46850" t="63911" r="4311" b="24811"/>
          <a:stretch/>
        </p:blipFill>
        <p:spPr>
          <a:xfrm>
            <a:off x="4211960" y="3215832"/>
            <a:ext cx="4464496" cy="580054"/>
          </a:xfrm>
          <a:prstGeom prst="rect">
            <a:avLst/>
          </a:prstGeom>
        </p:spPr>
      </p:pic>
      <p:pic>
        <p:nvPicPr>
          <p:cNvPr id="8" name="7 Imagen" descr="1.jpg"/>
          <p:cNvPicPr>
            <a:picLocks noChangeAspect="1"/>
          </p:cNvPicPr>
          <p:nvPr/>
        </p:nvPicPr>
        <p:blipFill rotWithShape="1">
          <a:blip r:embed="rId3" cstate="print"/>
          <a:srcRect l="47637" t="52800" r="4312" b="40278"/>
          <a:stretch/>
        </p:blipFill>
        <p:spPr>
          <a:xfrm>
            <a:off x="4211960" y="2715766"/>
            <a:ext cx="4392488" cy="356050"/>
          </a:xfrm>
          <a:prstGeom prst="rect">
            <a:avLst/>
          </a:prstGeom>
        </p:spPr>
      </p:pic>
      <p:pic>
        <p:nvPicPr>
          <p:cNvPr id="9" name="8 Imagen" descr="1.png"/>
          <p:cNvPicPr>
            <a:picLocks noChangeAspect="1"/>
          </p:cNvPicPr>
          <p:nvPr/>
        </p:nvPicPr>
        <p:blipFill rotWithShape="1">
          <a:blip r:embed="rId4" cstate="print"/>
          <a:srcRect l="45310" t="77778" r="4275" b="11022"/>
          <a:stretch/>
        </p:blipFill>
        <p:spPr>
          <a:xfrm>
            <a:off x="4067944" y="3857634"/>
            <a:ext cx="4608512" cy="576064"/>
          </a:xfrm>
          <a:prstGeom prst="rect">
            <a:avLst/>
          </a:prstGeom>
        </p:spPr>
      </p:pic>
      <p:pic>
        <p:nvPicPr>
          <p:cNvPr id="10" name="3 Imagen" descr="1.jpg">
            <a:extLst>
              <a:ext uri="{FF2B5EF4-FFF2-40B4-BE49-F238E27FC236}">
                <a16:creationId xmlns:a16="http://schemas.microsoft.com/office/drawing/2014/main" id="{2917922D-8F8F-47CD-8940-3B86A10626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6061" t="38800" r="5101" b="50000"/>
          <a:stretch/>
        </p:blipFill>
        <p:spPr>
          <a:xfrm>
            <a:off x="4211960" y="1995686"/>
            <a:ext cx="4464496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7" name="6 Imagen" descr="2.jpg"/>
          <p:cNvPicPr>
            <a:picLocks noChangeAspect="1"/>
          </p:cNvPicPr>
          <p:nvPr/>
        </p:nvPicPr>
        <p:blipFill rotWithShape="1">
          <a:blip r:embed="rId3" cstate="print"/>
          <a:srcRect l="46849" t="52800" r="4312" b="30401"/>
          <a:stretch/>
        </p:blipFill>
        <p:spPr>
          <a:xfrm>
            <a:off x="4283968" y="2715766"/>
            <a:ext cx="4464496" cy="864096"/>
          </a:xfrm>
          <a:prstGeom prst="rect">
            <a:avLst/>
          </a:prstGeom>
        </p:spPr>
      </p:pic>
      <p:pic>
        <p:nvPicPr>
          <p:cNvPr id="8" name="7 Imagen" descr="2.png"/>
          <p:cNvPicPr>
            <a:picLocks noChangeAspect="1"/>
          </p:cNvPicPr>
          <p:nvPr/>
        </p:nvPicPr>
        <p:blipFill>
          <a:blip r:embed="rId4" cstate="print"/>
          <a:srcRect l="45311" t="72222" r="3111" b="15278"/>
          <a:stretch>
            <a:fillRect/>
          </a:stretch>
        </p:blipFill>
        <p:spPr>
          <a:xfrm>
            <a:off x="4143372" y="3714758"/>
            <a:ext cx="4714908" cy="642942"/>
          </a:xfrm>
          <a:prstGeom prst="rect">
            <a:avLst/>
          </a:prstGeom>
        </p:spPr>
      </p:pic>
      <p:pic>
        <p:nvPicPr>
          <p:cNvPr id="6" name="3 Imagen" descr="1.jpg">
            <a:extLst>
              <a:ext uri="{FF2B5EF4-FFF2-40B4-BE49-F238E27FC236}">
                <a16:creationId xmlns:a16="http://schemas.microsoft.com/office/drawing/2014/main" id="{1BA970F3-ABD5-417D-85F7-F8B2F42601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46061" t="38800" r="5101" b="50000"/>
          <a:stretch/>
        </p:blipFill>
        <p:spPr>
          <a:xfrm>
            <a:off x="4211960" y="1995686"/>
            <a:ext cx="4464496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4" name="3 Imagen" descr="1.jpg"/>
          <p:cNvPicPr>
            <a:picLocks noChangeAspect="1"/>
          </p:cNvPicPr>
          <p:nvPr/>
        </p:nvPicPr>
        <p:blipFill rotWithShape="1">
          <a:blip r:embed="rId3" cstate="print"/>
          <a:srcRect l="46061" t="38800" r="5101" b="50000"/>
          <a:stretch/>
        </p:blipFill>
        <p:spPr>
          <a:xfrm>
            <a:off x="4211960" y="1995686"/>
            <a:ext cx="4464496" cy="576064"/>
          </a:xfrm>
          <a:prstGeom prst="rect">
            <a:avLst/>
          </a:prstGeom>
        </p:spPr>
      </p:pic>
      <p:pic>
        <p:nvPicPr>
          <p:cNvPr id="6" name="5 Imagen" descr="3.jpg"/>
          <p:cNvPicPr>
            <a:picLocks noChangeAspect="1"/>
          </p:cNvPicPr>
          <p:nvPr/>
        </p:nvPicPr>
        <p:blipFill rotWithShape="1">
          <a:blip r:embed="rId4" cstate="print"/>
          <a:srcRect l="46849" t="52801" r="4312" b="10799"/>
          <a:stretch/>
        </p:blipFill>
        <p:spPr>
          <a:xfrm>
            <a:off x="4283968" y="2715766"/>
            <a:ext cx="4464496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7" y="0"/>
            <a:ext cx="9103324" cy="5143500"/>
          </a:xfrm>
          <a:prstGeom prst="rect">
            <a:avLst/>
          </a:prstGeom>
        </p:spPr>
      </p:pic>
      <p:pic>
        <p:nvPicPr>
          <p:cNvPr id="5" name="4 Imagen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2684023"/>
            <a:ext cx="4714908" cy="1204213"/>
          </a:xfrm>
          <a:prstGeom prst="rect">
            <a:avLst/>
          </a:prstGeom>
        </p:spPr>
      </p:pic>
      <p:pic>
        <p:nvPicPr>
          <p:cNvPr id="6" name="3 Imagen" descr="1.jpg">
            <a:extLst>
              <a:ext uri="{FF2B5EF4-FFF2-40B4-BE49-F238E27FC236}">
                <a16:creationId xmlns:a16="http://schemas.microsoft.com/office/drawing/2014/main" id="{D07CB9C6-CE7B-40D5-B3E1-420F347B7A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061" t="38800" r="5101" b="50000"/>
          <a:stretch/>
        </p:blipFill>
        <p:spPr>
          <a:xfrm>
            <a:off x="4211960" y="1995686"/>
            <a:ext cx="4464496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0</Words>
  <Application>Microsoft Office PowerPoint</Application>
  <PresentationFormat>Presentación en pantalla (16:9)</PresentationFormat>
  <Paragraphs>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Diseño</dc:creator>
  <cp:lastModifiedBy>Usuario</cp:lastModifiedBy>
  <cp:revision>63</cp:revision>
  <dcterms:created xsi:type="dcterms:W3CDTF">2014-06-23T13:56:24Z</dcterms:created>
  <dcterms:modified xsi:type="dcterms:W3CDTF">2024-12-13T14:32:59Z</dcterms:modified>
</cp:coreProperties>
</file>