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5143500" type="screen16x9"/>
  <p:notesSz cx="6858000" cy="9144000"/>
  <p:defaultTextStyle>
    <a:defPPr>
      <a:defRPr lang="es-A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7" autoAdjust="0"/>
    <p:restoredTop sz="94660"/>
  </p:normalViewPr>
  <p:slideViewPr>
    <p:cSldViewPr>
      <p:cViewPr varScale="1">
        <p:scale>
          <a:sx n="90" d="100"/>
          <a:sy n="90" d="100"/>
        </p:scale>
        <p:origin x="73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10758B71-DF0E-9AE1-50CA-522AD0F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BDD58-00A6-4695-8C49-CFF0B3FEF345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12A575F-608E-5A18-933A-B9D8992A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45D5DAE-BCC6-EFD0-AC47-DF43782F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2F8421-B1A4-4D1F-AFF5-498A36C7D8F6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172101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B494552-183A-312A-BB78-E4E48C9B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6053E-1DB3-4CBA-AAC1-5FAB3FE31A61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E6BE097-B064-2300-5A47-3227951E3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34FCC3F-974A-31C2-5BD5-E44F40305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2A6EB-C113-4E14-8DB4-B8B4363B458F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145792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EDC0C51D-7210-BADD-48B0-E40DBA201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C638B-D2CC-4943-8249-26440A8299E9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028B983-4129-7214-73A6-3B758AE4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22ACED8-F22D-A9FC-20B7-7D9DE3E5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FC375-29E2-4944-A902-7F8D0782E370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403472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5B1A696-1043-F2A2-A947-33EC5DDE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D34A-FDE0-4A8B-8CCC-1DB10A8B18B4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EB0CB12-F215-506E-2B52-98139E62C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E1CD6F28-528D-8850-E89A-802B7A531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4906D-C89B-4CAF-BF38-3EDE1EAEEF26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25356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17DE73D-EBF8-E7A2-80C7-3AD025576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9CBCA-ECAC-4A68-86DD-1AC358C7FA32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52BC442-C13E-E5CE-9AA8-90A7EA4D0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18E9C73-FD89-9E89-2F96-6F45B83F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950F-E616-45AE-96B5-117D481409A3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94210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55F63D7-B200-3C5C-06BA-BF7246157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16398-76AC-4FB2-93EA-03B7F52472F5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E0963F05-A55A-306E-79D9-181591BB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5936D6BF-07F8-66F6-80E1-D5859269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1F63A-B70A-4A41-BF05-E532F4179223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4127144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71892649-3C17-AB32-D5B6-DEA31531C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EDD99-138C-420F-BC63-B06AFBA2EB04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51301BA8-52E8-BA8B-5A43-0FDE7C174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060AF696-64B9-74C2-F81D-A5F5878F2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D4FBB-F6B3-4EBF-BBFE-5BD5D39A572E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76603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183780F4-4A39-A4CC-FB40-9798846AB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EF3BA-3B24-4574-B3D4-8EA273D551CA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0FDC4600-610A-7AB5-20DB-B4BB5685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B750B60A-C702-BC60-1EFA-9213BB850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F52D9D-F5E3-4C44-A790-687D02C148F8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255329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25406E40-9EA3-A093-CDEF-6F6ECD949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397CB-A95B-41A8-9628-19F653D355BB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393AAD52-AD7A-7534-82FD-52F2DD75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4A76DF74-AEC9-1D9B-7F5B-91B2B7DEE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BD38F-5305-4215-8DA0-597550263DB9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42948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A211C52-4D8F-EC1D-BC9E-FFA4A0533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10005-0016-4754-87C9-0E7C3F738CC3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2CABEB75-BCB8-5A09-9971-34C18AF0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4F6D4EA0-1F7F-3400-6D1A-9D10D7DBE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1E7FF-43A6-415A-A886-E1FE3157782D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151004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45773F42-E318-B02D-7114-828A6E41B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D2472-962B-4ED6-BFEA-7B721C300B14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63AD6D5F-8AFE-B625-F0EE-9778BE771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EDE6DE30-2BF7-759D-D28E-6EC9C494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0E1BC-8B69-47EB-B956-5AB30BBBF502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28586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3390A080-0333-1B97-DE90-8F7CFE2597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  <a:endParaRPr lang="es-AR" altLang="es-AR"/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B9DA3641-D6C3-449E-7E52-ACEB64EAA3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  <a:endParaRPr lang="es-AR" alt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0B27139-1512-62D9-F4F2-FCBB3BA05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1C8545-87C4-41D9-B28C-19D1A01A402B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60F7DE6-80A2-4A9D-8316-722C6F5DF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450962B-3C22-60FE-E285-E8EEF601D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0B0FA3F-1515-4668-9D8D-419872F93C24}" type="slidenum">
              <a:rPr lang="es-AR" altLang="es-AR"/>
              <a:pPr/>
              <a:t>‹Nº›</a:t>
            </a:fld>
            <a:endParaRPr lang="es-AR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3 Imagen">
            <a:extLst>
              <a:ext uri="{FF2B5EF4-FFF2-40B4-BE49-F238E27FC236}">
                <a16:creationId xmlns:a16="http://schemas.microsoft.com/office/drawing/2014/main" id="{E9960CE5-B41E-F970-0B87-C6CA859E7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0"/>
            <a:ext cx="90932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3 Imagen">
            <a:extLst>
              <a:ext uri="{FF2B5EF4-FFF2-40B4-BE49-F238E27FC236}">
                <a16:creationId xmlns:a16="http://schemas.microsoft.com/office/drawing/2014/main" id="{3F9F53FC-9DB1-7C85-17E3-A2ADADB14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15 Imagen" descr="6.png">
            <a:extLst>
              <a:ext uri="{FF2B5EF4-FFF2-40B4-BE49-F238E27FC236}">
                <a16:creationId xmlns:a16="http://schemas.microsoft.com/office/drawing/2014/main" id="{30FE22B9-DF11-BB6B-F4E8-523518D21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23611" r="39063" b="65279"/>
          <a:stretch>
            <a:fillRect/>
          </a:stretch>
        </p:blipFill>
        <p:spPr bwMode="auto">
          <a:xfrm>
            <a:off x="642938" y="1214438"/>
            <a:ext cx="49291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17 Imagen" descr="5.png">
            <a:extLst>
              <a:ext uri="{FF2B5EF4-FFF2-40B4-BE49-F238E27FC236}">
                <a16:creationId xmlns:a16="http://schemas.microsoft.com/office/drawing/2014/main" id="{99A84D69-7C18-C92F-1359-158A8958C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37500" r="65625" b="56944"/>
          <a:stretch>
            <a:fillRect/>
          </a:stretch>
        </p:blipFill>
        <p:spPr bwMode="auto">
          <a:xfrm>
            <a:off x="642938" y="2000250"/>
            <a:ext cx="24288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8 Imagen" descr="5.png">
            <a:extLst>
              <a:ext uri="{FF2B5EF4-FFF2-40B4-BE49-F238E27FC236}">
                <a16:creationId xmlns:a16="http://schemas.microsoft.com/office/drawing/2014/main" id="{DB1E68A0-C018-13DC-524F-56D5E78CA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t="69444" r="14844" b="11111"/>
          <a:stretch>
            <a:fillRect/>
          </a:stretch>
        </p:blipFill>
        <p:spPr bwMode="auto">
          <a:xfrm>
            <a:off x="928688" y="3571875"/>
            <a:ext cx="650081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9 Imagen" descr="5.png">
            <a:extLst>
              <a:ext uri="{FF2B5EF4-FFF2-40B4-BE49-F238E27FC236}">
                <a16:creationId xmlns:a16="http://schemas.microsoft.com/office/drawing/2014/main" id="{F5D03F27-FF90-6643-47CE-6988807BA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36111" r="33594" b="55556"/>
          <a:stretch>
            <a:fillRect/>
          </a:stretch>
        </p:blipFill>
        <p:spPr bwMode="auto">
          <a:xfrm>
            <a:off x="3143250" y="1928813"/>
            <a:ext cx="29289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20 Imagen" descr="5.png">
            <a:extLst>
              <a:ext uri="{FF2B5EF4-FFF2-40B4-BE49-F238E27FC236}">
                <a16:creationId xmlns:a16="http://schemas.microsoft.com/office/drawing/2014/main" id="{51E3EAAC-A388-0481-6F7C-062709E6C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44444" r="52344" b="48611"/>
          <a:stretch>
            <a:fillRect/>
          </a:stretch>
        </p:blipFill>
        <p:spPr bwMode="auto">
          <a:xfrm>
            <a:off x="714375" y="2357438"/>
            <a:ext cx="3643313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21 Imagen" descr="5.png">
            <a:extLst>
              <a:ext uri="{FF2B5EF4-FFF2-40B4-BE49-F238E27FC236}">
                <a16:creationId xmlns:a16="http://schemas.microsoft.com/office/drawing/2014/main" id="{4076FAB1-0AD4-E37D-9337-4245D36A0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51389" r="66406" b="41666"/>
          <a:stretch>
            <a:fillRect/>
          </a:stretch>
        </p:blipFill>
        <p:spPr bwMode="auto">
          <a:xfrm>
            <a:off x="714375" y="2714625"/>
            <a:ext cx="23574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2 Imagen" descr="5.png">
            <a:extLst>
              <a:ext uri="{FF2B5EF4-FFF2-40B4-BE49-F238E27FC236}">
                <a16:creationId xmlns:a16="http://schemas.microsoft.com/office/drawing/2014/main" id="{970CC303-CBD3-4D80-6BFA-E5D8C70025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3" t="51389" r="50000" b="41666"/>
          <a:stretch>
            <a:fillRect/>
          </a:stretch>
        </p:blipFill>
        <p:spPr bwMode="auto">
          <a:xfrm>
            <a:off x="3000375" y="2714625"/>
            <a:ext cx="15716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3 Imagen" descr="5.png">
            <a:extLst>
              <a:ext uri="{FF2B5EF4-FFF2-40B4-BE49-F238E27FC236}">
                <a16:creationId xmlns:a16="http://schemas.microsoft.com/office/drawing/2014/main" id="{D4F8CD64-47EA-14A8-22A5-E274F985B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58334" r="26563" b="33333"/>
          <a:stretch>
            <a:fillRect/>
          </a:stretch>
        </p:blipFill>
        <p:spPr bwMode="auto">
          <a:xfrm>
            <a:off x="714375" y="3071813"/>
            <a:ext cx="60007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26116776-B5F1-07F6-83B5-983112A87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6 Imagen" descr="2.png">
            <a:extLst>
              <a:ext uri="{FF2B5EF4-FFF2-40B4-BE49-F238E27FC236}">
                <a16:creationId xmlns:a16="http://schemas.microsoft.com/office/drawing/2014/main" id="{EF77DA1A-424D-F7E0-E63D-A884AC74D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t="33334" r="38281" b="58333"/>
          <a:stretch>
            <a:fillRect/>
          </a:stretch>
        </p:blipFill>
        <p:spPr bwMode="auto">
          <a:xfrm>
            <a:off x="2643188" y="1714500"/>
            <a:ext cx="29289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7 Imagen" descr="2.png">
            <a:extLst>
              <a:ext uri="{FF2B5EF4-FFF2-40B4-BE49-F238E27FC236}">
                <a16:creationId xmlns:a16="http://schemas.microsoft.com/office/drawing/2014/main" id="{290BB645-F9DD-4C12-FAD6-277EEAE61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33334" r="71094" b="58333"/>
          <a:stretch>
            <a:fillRect/>
          </a:stretch>
        </p:blipFill>
        <p:spPr bwMode="auto">
          <a:xfrm>
            <a:off x="714375" y="1714500"/>
            <a:ext cx="192881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28 Imagen" descr="2.png">
            <a:extLst>
              <a:ext uri="{FF2B5EF4-FFF2-40B4-BE49-F238E27FC236}">
                <a16:creationId xmlns:a16="http://schemas.microsoft.com/office/drawing/2014/main" id="{D278A4F4-3F1B-28E3-3B08-09A02E6F4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41667" r="35938" b="43056"/>
          <a:stretch>
            <a:fillRect/>
          </a:stretch>
        </p:blipFill>
        <p:spPr bwMode="auto">
          <a:xfrm>
            <a:off x="714375" y="2143125"/>
            <a:ext cx="51435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29 Imagen" descr="2.png">
            <a:extLst>
              <a:ext uri="{FF2B5EF4-FFF2-40B4-BE49-F238E27FC236}">
                <a16:creationId xmlns:a16="http://schemas.microsoft.com/office/drawing/2014/main" id="{667C504C-BB9E-5BC0-340A-FFC9A7073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56944" r="57813" b="34721"/>
          <a:stretch>
            <a:fillRect/>
          </a:stretch>
        </p:blipFill>
        <p:spPr bwMode="auto">
          <a:xfrm>
            <a:off x="785813" y="2928938"/>
            <a:ext cx="30718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30 Imagen" descr="2.png">
            <a:extLst>
              <a:ext uri="{FF2B5EF4-FFF2-40B4-BE49-F238E27FC236}">
                <a16:creationId xmlns:a16="http://schemas.microsoft.com/office/drawing/2014/main" id="{1D037797-C5DE-81C2-43F9-5BE28792F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58334" r="33594" b="36111"/>
          <a:stretch>
            <a:fillRect/>
          </a:stretch>
        </p:blipFill>
        <p:spPr bwMode="auto">
          <a:xfrm>
            <a:off x="3857625" y="3000375"/>
            <a:ext cx="221456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31 Imagen" descr="3.png">
            <a:extLst>
              <a:ext uri="{FF2B5EF4-FFF2-40B4-BE49-F238E27FC236}">
                <a16:creationId xmlns:a16="http://schemas.microsoft.com/office/drawing/2014/main" id="{278E5DD3-89D8-EC64-9055-F64A8C3090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9" t="68056" r="30469" b="15277"/>
          <a:stretch>
            <a:fillRect/>
          </a:stretch>
        </p:blipFill>
        <p:spPr bwMode="auto">
          <a:xfrm>
            <a:off x="1000125" y="3571875"/>
            <a:ext cx="51085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3 Imagen">
            <a:extLst>
              <a:ext uri="{FF2B5EF4-FFF2-40B4-BE49-F238E27FC236}">
                <a16:creationId xmlns:a16="http://schemas.microsoft.com/office/drawing/2014/main" id="{4C2A958F-2F15-AB50-4169-75842233B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4 Imagen">
            <a:extLst>
              <a:ext uri="{FF2B5EF4-FFF2-40B4-BE49-F238E27FC236}">
                <a16:creationId xmlns:a16="http://schemas.microsoft.com/office/drawing/2014/main" id="{F78B7B06-8AF4-ACB5-71A7-7D31D2A13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658938"/>
            <a:ext cx="7143750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 descr="4.png">
            <a:extLst>
              <a:ext uri="{FF2B5EF4-FFF2-40B4-BE49-F238E27FC236}">
                <a16:creationId xmlns:a16="http://schemas.microsoft.com/office/drawing/2014/main" id="{AB01EA69-AFF5-AE71-F2C9-736F3F232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76389" b="8333"/>
          <a:stretch>
            <a:fillRect/>
          </a:stretch>
        </p:blipFill>
        <p:spPr bwMode="auto">
          <a:xfrm>
            <a:off x="3143250" y="3929063"/>
            <a:ext cx="600075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3 Imagen">
            <a:extLst>
              <a:ext uri="{FF2B5EF4-FFF2-40B4-BE49-F238E27FC236}">
                <a16:creationId xmlns:a16="http://schemas.microsoft.com/office/drawing/2014/main" id="{ACBD3419-5988-A71E-E647-C0E36F8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3 Imagen">
            <a:extLst>
              <a:ext uri="{FF2B5EF4-FFF2-40B4-BE49-F238E27FC236}">
                <a16:creationId xmlns:a16="http://schemas.microsoft.com/office/drawing/2014/main" id="{BF425D81-5265-3FBC-A257-D78C1EE7F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3 Imagen">
            <a:extLst>
              <a:ext uri="{FF2B5EF4-FFF2-40B4-BE49-F238E27FC236}">
                <a16:creationId xmlns:a16="http://schemas.microsoft.com/office/drawing/2014/main" id="{1A1EFF7E-3747-5807-3EF9-B2953DA44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3 Imagen">
            <a:extLst>
              <a:ext uri="{FF2B5EF4-FFF2-40B4-BE49-F238E27FC236}">
                <a16:creationId xmlns:a16="http://schemas.microsoft.com/office/drawing/2014/main" id="{A702141C-004E-02D4-7EE3-C568D4428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3 Imagen">
            <a:extLst>
              <a:ext uri="{FF2B5EF4-FFF2-40B4-BE49-F238E27FC236}">
                <a16:creationId xmlns:a16="http://schemas.microsoft.com/office/drawing/2014/main" id="{6D30FB7A-E03B-CADA-406F-3348C5B8A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1 Imagen">
            <a:extLst>
              <a:ext uri="{FF2B5EF4-FFF2-40B4-BE49-F238E27FC236}">
                <a16:creationId xmlns:a16="http://schemas.microsoft.com/office/drawing/2014/main" id="{2926C8B4-FE9D-B9DF-DDF1-AA339DA62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 descr="3.png">
            <a:extLst>
              <a:ext uri="{FF2B5EF4-FFF2-40B4-BE49-F238E27FC236}">
                <a16:creationId xmlns:a16="http://schemas.microsoft.com/office/drawing/2014/main" id="{5F8CF7AB-0D0A-4D63-A488-E17CB4820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0" t="56944" r="18750" b="12500"/>
          <a:stretch>
            <a:fillRect/>
          </a:stretch>
        </p:blipFill>
        <p:spPr bwMode="auto">
          <a:xfrm>
            <a:off x="5715000" y="2928938"/>
            <a:ext cx="17145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 descr="4.png">
            <a:extLst>
              <a:ext uri="{FF2B5EF4-FFF2-40B4-BE49-F238E27FC236}">
                <a16:creationId xmlns:a16="http://schemas.microsoft.com/office/drawing/2014/main" id="{3A08A635-351F-9D0E-5854-9AA6A79A64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1" r="40625" b="66667"/>
          <a:stretch>
            <a:fillRect/>
          </a:stretch>
        </p:blipFill>
        <p:spPr bwMode="auto">
          <a:xfrm>
            <a:off x="2267744" y="1033831"/>
            <a:ext cx="542925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 descr="3.png">
            <a:extLst>
              <a:ext uri="{FF2B5EF4-FFF2-40B4-BE49-F238E27FC236}">
                <a16:creationId xmlns:a16="http://schemas.microsoft.com/office/drawing/2014/main" id="{46443F9B-6878-91EA-1057-F5BE06AF5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6" t="87500" b="2777"/>
          <a:stretch>
            <a:fillRect/>
          </a:stretch>
        </p:blipFill>
        <p:spPr bwMode="auto">
          <a:xfrm>
            <a:off x="3214688" y="4500563"/>
            <a:ext cx="59293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 descr="3.png">
            <a:extLst>
              <a:ext uri="{FF2B5EF4-FFF2-40B4-BE49-F238E27FC236}">
                <a16:creationId xmlns:a16="http://schemas.microsoft.com/office/drawing/2014/main" id="{CC603BB6-3A19-E4FB-60D9-122334448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1" t="56944" r="38281" b="12500"/>
          <a:stretch>
            <a:fillRect/>
          </a:stretch>
        </p:blipFill>
        <p:spPr bwMode="auto">
          <a:xfrm>
            <a:off x="4071938" y="2928938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9 Imagen" descr="3.png">
            <a:extLst>
              <a:ext uri="{FF2B5EF4-FFF2-40B4-BE49-F238E27FC236}">
                <a16:creationId xmlns:a16="http://schemas.microsoft.com/office/drawing/2014/main" id="{1481E1AD-DA76-1D22-6F81-365EC602D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9" t="56944" r="56250" b="12500"/>
          <a:stretch>
            <a:fillRect/>
          </a:stretch>
        </p:blipFill>
        <p:spPr bwMode="auto">
          <a:xfrm>
            <a:off x="2214563" y="2928938"/>
            <a:ext cx="178593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10 Imagen" descr="3.png">
            <a:extLst>
              <a:ext uri="{FF2B5EF4-FFF2-40B4-BE49-F238E27FC236}">
                <a16:creationId xmlns:a16="http://schemas.microsoft.com/office/drawing/2014/main" id="{F19D6ADE-ED02-EF47-F644-64A0DE966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9" t="25000" r="18750" b="43056"/>
          <a:stretch>
            <a:fillRect/>
          </a:stretch>
        </p:blipFill>
        <p:spPr bwMode="auto">
          <a:xfrm>
            <a:off x="5643563" y="1285875"/>
            <a:ext cx="1785937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 descr="3.png">
            <a:extLst>
              <a:ext uri="{FF2B5EF4-FFF2-40B4-BE49-F238E27FC236}">
                <a16:creationId xmlns:a16="http://schemas.microsoft.com/office/drawing/2014/main" id="{1800F1AB-79C0-37B9-630F-298BE0170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9" t="25000" r="39063" b="43056"/>
          <a:stretch>
            <a:fillRect/>
          </a:stretch>
        </p:blipFill>
        <p:spPr bwMode="auto">
          <a:xfrm>
            <a:off x="3929063" y="128587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 descr="3.png">
            <a:extLst>
              <a:ext uri="{FF2B5EF4-FFF2-40B4-BE49-F238E27FC236}">
                <a16:creationId xmlns:a16="http://schemas.microsoft.com/office/drawing/2014/main" id="{10AD2C9C-29B0-51AD-D61E-F002693CC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9" t="25000" r="57031" b="44444"/>
          <a:stretch>
            <a:fillRect/>
          </a:stretch>
        </p:blipFill>
        <p:spPr bwMode="auto">
          <a:xfrm>
            <a:off x="2214563" y="1285875"/>
            <a:ext cx="17145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3 Imagen">
            <a:extLst>
              <a:ext uri="{FF2B5EF4-FFF2-40B4-BE49-F238E27FC236}">
                <a16:creationId xmlns:a16="http://schemas.microsoft.com/office/drawing/2014/main" id="{E01D503A-A04C-DD4F-EEA8-3D59EF060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606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14 Imagen" descr="3.png">
            <a:extLst>
              <a:ext uri="{FF2B5EF4-FFF2-40B4-BE49-F238E27FC236}">
                <a16:creationId xmlns:a16="http://schemas.microsoft.com/office/drawing/2014/main" id="{58775D98-83AB-D30E-2448-AE1EAE6BE08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9" t="38889" r="42969" b="52779"/>
          <a:stretch>
            <a:fillRect/>
          </a:stretch>
        </p:blipFill>
        <p:spPr bwMode="auto">
          <a:xfrm>
            <a:off x="2214563" y="2000250"/>
            <a:ext cx="30003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15 Imagen" descr="3.png">
            <a:extLst>
              <a:ext uri="{FF2B5EF4-FFF2-40B4-BE49-F238E27FC236}">
                <a16:creationId xmlns:a16="http://schemas.microsoft.com/office/drawing/2014/main" id="{A1FAABA0-95AA-48B1-41B8-0B52686E9CD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40279" r="75781" b="52779"/>
          <a:stretch>
            <a:fillRect/>
          </a:stretch>
        </p:blipFill>
        <p:spPr bwMode="auto">
          <a:xfrm>
            <a:off x="428625" y="2071688"/>
            <a:ext cx="17859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16 Imagen" descr="3.png">
            <a:extLst>
              <a:ext uri="{FF2B5EF4-FFF2-40B4-BE49-F238E27FC236}">
                <a16:creationId xmlns:a16="http://schemas.microsoft.com/office/drawing/2014/main" id="{E9C8EFE5-A6E3-C000-55EC-E8A08A62084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54166" r="28906" b="38889"/>
          <a:stretch>
            <a:fillRect/>
          </a:stretch>
        </p:blipFill>
        <p:spPr bwMode="auto">
          <a:xfrm>
            <a:off x="3643313" y="2786063"/>
            <a:ext cx="28575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17 Imagen" descr="3.png">
            <a:extLst>
              <a:ext uri="{FF2B5EF4-FFF2-40B4-BE49-F238E27FC236}">
                <a16:creationId xmlns:a16="http://schemas.microsoft.com/office/drawing/2014/main" id="{F120132A-2A45-E821-C0B0-276A0038D9C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47221" r="35156" b="45834"/>
          <a:stretch>
            <a:fillRect/>
          </a:stretch>
        </p:blipFill>
        <p:spPr bwMode="auto">
          <a:xfrm>
            <a:off x="428625" y="2428875"/>
            <a:ext cx="55006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8 Imagen" descr="3.png">
            <a:extLst>
              <a:ext uri="{FF2B5EF4-FFF2-40B4-BE49-F238E27FC236}">
                <a16:creationId xmlns:a16="http://schemas.microsoft.com/office/drawing/2014/main" id="{66229A23-D5FB-ED04-E618-3C2DB7952BC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54166" r="60156" b="38889"/>
          <a:stretch>
            <a:fillRect/>
          </a:stretch>
        </p:blipFill>
        <p:spPr bwMode="auto">
          <a:xfrm>
            <a:off x="428625" y="2786063"/>
            <a:ext cx="32146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9 Imagen" descr="3.png">
            <a:extLst>
              <a:ext uri="{FF2B5EF4-FFF2-40B4-BE49-F238E27FC236}">
                <a16:creationId xmlns:a16="http://schemas.microsoft.com/office/drawing/2014/main" id="{B26B95E1-6AE2-6B0D-BD24-252EE6706B3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68056" r="46094" b="25000"/>
          <a:stretch>
            <a:fillRect/>
          </a:stretch>
        </p:blipFill>
        <p:spPr bwMode="auto">
          <a:xfrm>
            <a:off x="428625" y="3500438"/>
            <a:ext cx="4500563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20 Imagen" descr="3.png">
            <a:extLst>
              <a:ext uri="{FF2B5EF4-FFF2-40B4-BE49-F238E27FC236}">
                <a16:creationId xmlns:a16="http://schemas.microsoft.com/office/drawing/2014/main" id="{B7BF0B55-27BB-5491-0BA1-B4BE7EB864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61111" r="46094" b="31944"/>
          <a:stretch>
            <a:fillRect/>
          </a:stretch>
        </p:blipFill>
        <p:spPr bwMode="auto">
          <a:xfrm>
            <a:off x="428625" y="3143250"/>
            <a:ext cx="45005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21 Imagen" descr="3.png">
            <a:extLst>
              <a:ext uri="{FF2B5EF4-FFF2-40B4-BE49-F238E27FC236}">
                <a16:creationId xmlns:a16="http://schemas.microsoft.com/office/drawing/2014/main" id="{4E8BB24D-139D-5EE2-0078-E5C0085FE2E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75000" r="46094" b="16667"/>
          <a:stretch>
            <a:fillRect/>
          </a:stretch>
        </p:blipFill>
        <p:spPr bwMode="auto">
          <a:xfrm>
            <a:off x="428625" y="3857625"/>
            <a:ext cx="45005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13 Imagen">
            <a:extLst>
              <a:ext uri="{FF2B5EF4-FFF2-40B4-BE49-F238E27FC236}">
                <a16:creationId xmlns:a16="http://schemas.microsoft.com/office/drawing/2014/main" id="{DC0C8CB2-569B-B314-EB7C-1087F4180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 descr="4.png">
            <a:extLst>
              <a:ext uri="{FF2B5EF4-FFF2-40B4-BE49-F238E27FC236}">
                <a16:creationId xmlns:a16="http://schemas.microsoft.com/office/drawing/2014/main" id="{6357A104-60C5-EBE9-E3DC-3105F224078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54167" r="62500" b="40277"/>
          <a:stretch>
            <a:fillRect/>
          </a:stretch>
        </p:blipFill>
        <p:spPr bwMode="auto">
          <a:xfrm>
            <a:off x="428625" y="2786063"/>
            <a:ext cx="30003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 descr="4.png">
            <a:extLst>
              <a:ext uri="{FF2B5EF4-FFF2-40B4-BE49-F238E27FC236}">
                <a16:creationId xmlns:a16="http://schemas.microsoft.com/office/drawing/2014/main" id="{46B16FEA-7A57-1BAC-5FE0-90859AF00C1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41667" r="50000" b="47221"/>
          <a:stretch>
            <a:fillRect/>
          </a:stretch>
        </p:blipFill>
        <p:spPr bwMode="auto">
          <a:xfrm>
            <a:off x="428625" y="2143125"/>
            <a:ext cx="41433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2 Imagen" descr="4.png">
            <a:extLst>
              <a:ext uri="{FF2B5EF4-FFF2-40B4-BE49-F238E27FC236}">
                <a16:creationId xmlns:a16="http://schemas.microsoft.com/office/drawing/2014/main" id="{255E02E9-3B93-B770-D269-A6E395DBB9B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59723" r="81250" b="33333"/>
          <a:stretch>
            <a:fillRect/>
          </a:stretch>
        </p:blipFill>
        <p:spPr bwMode="auto">
          <a:xfrm>
            <a:off x="428625" y="3071813"/>
            <a:ext cx="12858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3 Imagen" descr="4.png">
            <a:extLst>
              <a:ext uri="{FF2B5EF4-FFF2-40B4-BE49-F238E27FC236}">
                <a16:creationId xmlns:a16="http://schemas.microsoft.com/office/drawing/2014/main" id="{3C868F54-FC84-5D6C-32CD-1907D39EA46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9" t="59723" r="63281" b="33333"/>
          <a:stretch>
            <a:fillRect/>
          </a:stretch>
        </p:blipFill>
        <p:spPr bwMode="auto">
          <a:xfrm>
            <a:off x="1643063" y="3071813"/>
            <a:ext cx="17145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 descr="4.png">
            <a:extLst>
              <a:ext uri="{FF2B5EF4-FFF2-40B4-BE49-F238E27FC236}">
                <a16:creationId xmlns:a16="http://schemas.microsoft.com/office/drawing/2014/main" id="{BF9460F4-8F83-CE64-F7B2-0DF6BF23D4D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9" t="59723" r="43750" b="33333"/>
          <a:stretch>
            <a:fillRect/>
          </a:stretch>
        </p:blipFill>
        <p:spPr bwMode="auto">
          <a:xfrm>
            <a:off x="3357563" y="3071813"/>
            <a:ext cx="178593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5 Imagen" descr="4.png">
            <a:extLst>
              <a:ext uri="{FF2B5EF4-FFF2-40B4-BE49-F238E27FC236}">
                <a16:creationId xmlns:a16="http://schemas.microsoft.com/office/drawing/2014/main" id="{83AE7BB1-B11A-39C6-CDA6-991473214E0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66667" r="43750" b="22221"/>
          <a:stretch>
            <a:fillRect/>
          </a:stretch>
        </p:blipFill>
        <p:spPr bwMode="auto">
          <a:xfrm>
            <a:off x="428625" y="3429000"/>
            <a:ext cx="4714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3 Imagen">
            <a:extLst>
              <a:ext uri="{FF2B5EF4-FFF2-40B4-BE49-F238E27FC236}">
                <a16:creationId xmlns:a16="http://schemas.microsoft.com/office/drawing/2014/main" id="{172E08D0-8840-1CCC-8DCD-37A44FF2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 descr="2.png">
            <a:extLst>
              <a:ext uri="{FF2B5EF4-FFF2-40B4-BE49-F238E27FC236}">
                <a16:creationId xmlns:a16="http://schemas.microsoft.com/office/drawing/2014/main" id="{A4B9038F-B8DA-C10B-DB1D-C897381CEB9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43056" r="46094" b="45834"/>
          <a:stretch>
            <a:fillRect/>
          </a:stretch>
        </p:blipFill>
        <p:spPr bwMode="auto">
          <a:xfrm>
            <a:off x="500063" y="2214563"/>
            <a:ext cx="44291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 descr="2.png">
            <a:extLst>
              <a:ext uri="{FF2B5EF4-FFF2-40B4-BE49-F238E27FC236}">
                <a16:creationId xmlns:a16="http://schemas.microsoft.com/office/drawing/2014/main" id="{11BD2851-A9A3-ADF7-5CD6-EB5C0C65D72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34721" r="69531" b="56944"/>
          <a:stretch>
            <a:fillRect/>
          </a:stretch>
        </p:blipFill>
        <p:spPr bwMode="auto">
          <a:xfrm>
            <a:off x="500063" y="1785938"/>
            <a:ext cx="2286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2 Imagen" descr="2.png">
            <a:extLst>
              <a:ext uri="{FF2B5EF4-FFF2-40B4-BE49-F238E27FC236}">
                <a16:creationId xmlns:a16="http://schemas.microsoft.com/office/drawing/2014/main" id="{447A2D7E-46F6-9D29-7440-CECC37C152B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9" t="34721" r="56250" b="56944"/>
          <a:stretch>
            <a:fillRect/>
          </a:stretch>
        </p:blipFill>
        <p:spPr bwMode="auto">
          <a:xfrm>
            <a:off x="2786063" y="1785938"/>
            <a:ext cx="12144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3 Imagen" descr="2.png">
            <a:extLst>
              <a:ext uri="{FF2B5EF4-FFF2-40B4-BE49-F238E27FC236}">
                <a16:creationId xmlns:a16="http://schemas.microsoft.com/office/drawing/2014/main" id="{5EDFF0FB-BB9E-CD07-31D8-7EFD30083F2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0" t="36111" r="37500" b="56944"/>
          <a:stretch>
            <a:fillRect/>
          </a:stretch>
        </p:blipFill>
        <p:spPr bwMode="auto">
          <a:xfrm>
            <a:off x="4000500" y="1857375"/>
            <a:ext cx="17145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 descr="2.png">
            <a:extLst>
              <a:ext uri="{FF2B5EF4-FFF2-40B4-BE49-F238E27FC236}">
                <a16:creationId xmlns:a16="http://schemas.microsoft.com/office/drawing/2014/main" id="{AFD70812-94CE-BC15-A5DE-CA0316E3D37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54166" r="49219" b="38889"/>
          <a:stretch>
            <a:fillRect/>
          </a:stretch>
        </p:blipFill>
        <p:spPr bwMode="auto">
          <a:xfrm>
            <a:off x="500063" y="2786063"/>
            <a:ext cx="41433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5 Imagen" descr="2.png">
            <a:extLst>
              <a:ext uri="{FF2B5EF4-FFF2-40B4-BE49-F238E27FC236}">
                <a16:creationId xmlns:a16="http://schemas.microsoft.com/office/drawing/2014/main" id="{AF16FDFE-4DE4-E6B9-2577-FABC32D2F03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61111" r="66406" b="31944"/>
          <a:stretch>
            <a:fillRect/>
          </a:stretch>
        </p:blipFill>
        <p:spPr bwMode="auto">
          <a:xfrm>
            <a:off x="500063" y="3143250"/>
            <a:ext cx="25717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6 Imagen" descr="2.png">
            <a:extLst>
              <a:ext uri="{FF2B5EF4-FFF2-40B4-BE49-F238E27FC236}">
                <a16:creationId xmlns:a16="http://schemas.microsoft.com/office/drawing/2014/main" id="{50C400E0-C5A3-0F31-3DFC-F0C7CCAD739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4" t="61111" r="57031" b="31944"/>
          <a:stretch>
            <a:fillRect/>
          </a:stretch>
        </p:blipFill>
        <p:spPr bwMode="auto">
          <a:xfrm>
            <a:off x="3071813" y="3143250"/>
            <a:ext cx="8572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7 Imagen" descr="2.png">
            <a:extLst>
              <a:ext uri="{FF2B5EF4-FFF2-40B4-BE49-F238E27FC236}">
                <a16:creationId xmlns:a16="http://schemas.microsoft.com/office/drawing/2014/main" id="{91407AEA-D4FC-533B-32AC-CD31BF5D19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61111" r="42969" b="31944"/>
          <a:stretch>
            <a:fillRect/>
          </a:stretch>
        </p:blipFill>
        <p:spPr bwMode="auto">
          <a:xfrm>
            <a:off x="3857625" y="3143250"/>
            <a:ext cx="13573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28 Imagen" descr="2.png">
            <a:extLst>
              <a:ext uri="{FF2B5EF4-FFF2-40B4-BE49-F238E27FC236}">
                <a16:creationId xmlns:a16="http://schemas.microsoft.com/office/drawing/2014/main" id="{C86D9434-89A3-2C3C-1F13-7E0BD861A31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68056" r="33594" b="25000"/>
          <a:stretch>
            <a:fillRect/>
          </a:stretch>
        </p:blipFill>
        <p:spPr bwMode="auto">
          <a:xfrm>
            <a:off x="500063" y="3500438"/>
            <a:ext cx="557212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30 Imagen" descr="2.png">
            <a:extLst>
              <a:ext uri="{FF2B5EF4-FFF2-40B4-BE49-F238E27FC236}">
                <a16:creationId xmlns:a16="http://schemas.microsoft.com/office/drawing/2014/main" id="{7B709128-5C11-777B-C837-86461DEE173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75000" r="78127" b="18056"/>
          <a:stretch>
            <a:fillRect/>
          </a:stretch>
        </p:blipFill>
        <p:spPr bwMode="auto">
          <a:xfrm>
            <a:off x="500063" y="3857625"/>
            <a:ext cx="150018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31 Imagen" descr="2.png">
            <a:extLst>
              <a:ext uri="{FF2B5EF4-FFF2-40B4-BE49-F238E27FC236}">
                <a16:creationId xmlns:a16="http://schemas.microsoft.com/office/drawing/2014/main" id="{A4F0ADA4-3092-6F2B-6EBC-DC9536E1F15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75000" r="47656" b="18056"/>
          <a:stretch>
            <a:fillRect/>
          </a:stretch>
        </p:blipFill>
        <p:spPr bwMode="auto">
          <a:xfrm>
            <a:off x="2143125" y="3857625"/>
            <a:ext cx="26431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32 Imagen" descr="2.png">
            <a:extLst>
              <a:ext uri="{FF2B5EF4-FFF2-40B4-BE49-F238E27FC236}">
                <a16:creationId xmlns:a16="http://schemas.microsoft.com/office/drawing/2014/main" id="{A77443B1-290C-28DB-81DB-570B1DEEDD3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81944" r="80469" b="8334"/>
          <a:stretch>
            <a:fillRect/>
          </a:stretch>
        </p:blipFill>
        <p:spPr bwMode="auto">
          <a:xfrm>
            <a:off x="500063" y="4214813"/>
            <a:ext cx="12858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33 Imagen" descr="2.png">
            <a:extLst>
              <a:ext uri="{FF2B5EF4-FFF2-40B4-BE49-F238E27FC236}">
                <a16:creationId xmlns:a16="http://schemas.microsoft.com/office/drawing/2014/main" id="{D76831B5-B545-5E54-1CA6-B167F2485C7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1" t="81944" r="64063" b="11111"/>
          <a:stretch>
            <a:fillRect/>
          </a:stretch>
        </p:blipFill>
        <p:spPr bwMode="auto">
          <a:xfrm>
            <a:off x="1785938" y="4214813"/>
            <a:ext cx="1500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3 Imagen">
            <a:extLst>
              <a:ext uri="{FF2B5EF4-FFF2-40B4-BE49-F238E27FC236}">
                <a16:creationId xmlns:a16="http://schemas.microsoft.com/office/drawing/2014/main" id="{7B231C98-F636-53CF-B33B-4F69AA676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16 Imagen" descr="2.png">
            <a:extLst>
              <a:ext uri="{FF2B5EF4-FFF2-40B4-BE49-F238E27FC236}">
                <a16:creationId xmlns:a16="http://schemas.microsoft.com/office/drawing/2014/main" id="{5C597A4B-0F3B-710C-73B7-AFAE59D7CF7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36111" r="32813" b="47221"/>
          <a:stretch>
            <a:fillRect/>
          </a:stretch>
        </p:blipFill>
        <p:spPr bwMode="auto">
          <a:xfrm>
            <a:off x="1643063" y="2357438"/>
            <a:ext cx="52863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3 Imagen">
            <a:extLst>
              <a:ext uri="{FF2B5EF4-FFF2-40B4-BE49-F238E27FC236}">
                <a16:creationId xmlns:a16="http://schemas.microsoft.com/office/drawing/2014/main" id="{BADE7353-460A-B438-680A-62034151E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4 Imagen" descr="2.png">
            <a:extLst>
              <a:ext uri="{FF2B5EF4-FFF2-40B4-BE49-F238E27FC236}">
                <a16:creationId xmlns:a16="http://schemas.microsoft.com/office/drawing/2014/main" id="{449CB17A-5DB6-BD9B-F453-863C0D5D6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1" t="34721" r="47656" b="56944"/>
          <a:stretch>
            <a:fillRect/>
          </a:stretch>
        </p:blipFill>
        <p:spPr bwMode="auto">
          <a:xfrm>
            <a:off x="2357438" y="1785938"/>
            <a:ext cx="24288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 descr="2.png">
            <a:extLst>
              <a:ext uri="{FF2B5EF4-FFF2-40B4-BE49-F238E27FC236}">
                <a16:creationId xmlns:a16="http://schemas.microsoft.com/office/drawing/2014/main" id="{F512D638-4BEF-3CA4-C889-9C15E0087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34721" r="74219" b="56944"/>
          <a:stretch>
            <a:fillRect/>
          </a:stretch>
        </p:blipFill>
        <p:spPr bwMode="auto">
          <a:xfrm>
            <a:off x="500063" y="1785938"/>
            <a:ext cx="18573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 descr="2.png">
            <a:extLst>
              <a:ext uri="{FF2B5EF4-FFF2-40B4-BE49-F238E27FC236}">
                <a16:creationId xmlns:a16="http://schemas.microsoft.com/office/drawing/2014/main" id="{486ED75E-0D87-9E39-1B4A-3D9FE5D40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43056" r="45313" b="50000"/>
          <a:stretch>
            <a:fillRect/>
          </a:stretch>
        </p:blipFill>
        <p:spPr bwMode="auto">
          <a:xfrm>
            <a:off x="500063" y="2214563"/>
            <a:ext cx="450056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 descr="2.png">
            <a:extLst>
              <a:ext uri="{FF2B5EF4-FFF2-40B4-BE49-F238E27FC236}">
                <a16:creationId xmlns:a16="http://schemas.microsoft.com/office/drawing/2014/main" id="{0A9C7704-8EFD-E5FA-91EC-A0763EF4D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50000" r="67969" b="43056"/>
          <a:stretch>
            <a:fillRect/>
          </a:stretch>
        </p:blipFill>
        <p:spPr bwMode="auto">
          <a:xfrm>
            <a:off x="500063" y="2571750"/>
            <a:ext cx="24288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 descr="2.png">
            <a:extLst>
              <a:ext uri="{FF2B5EF4-FFF2-40B4-BE49-F238E27FC236}">
                <a16:creationId xmlns:a16="http://schemas.microsoft.com/office/drawing/2014/main" id="{BC352666-28E0-2A4A-0B0B-0CCD0E2CF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50000" r="34375" b="43056"/>
          <a:stretch>
            <a:fillRect/>
          </a:stretch>
        </p:blipFill>
        <p:spPr bwMode="auto">
          <a:xfrm>
            <a:off x="2857500" y="2571750"/>
            <a:ext cx="31432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9 Imagen" descr="2.png">
            <a:extLst>
              <a:ext uri="{FF2B5EF4-FFF2-40B4-BE49-F238E27FC236}">
                <a16:creationId xmlns:a16="http://schemas.microsoft.com/office/drawing/2014/main" id="{154A4C22-3C53-860E-647E-BE8446D74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56944" r="72656" b="36111"/>
          <a:stretch>
            <a:fillRect/>
          </a:stretch>
        </p:blipFill>
        <p:spPr bwMode="auto">
          <a:xfrm>
            <a:off x="500063" y="2928938"/>
            <a:ext cx="20002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10 Imagen" descr="2.png">
            <a:extLst>
              <a:ext uri="{FF2B5EF4-FFF2-40B4-BE49-F238E27FC236}">
                <a16:creationId xmlns:a16="http://schemas.microsoft.com/office/drawing/2014/main" id="{41C7387A-1787-9F4E-A45F-45461E53C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t="56944" r="40625" b="36111"/>
          <a:stretch>
            <a:fillRect/>
          </a:stretch>
        </p:blipFill>
        <p:spPr bwMode="auto">
          <a:xfrm>
            <a:off x="2571750" y="2928938"/>
            <a:ext cx="28575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 descr="2.png">
            <a:extLst>
              <a:ext uri="{FF2B5EF4-FFF2-40B4-BE49-F238E27FC236}">
                <a16:creationId xmlns:a16="http://schemas.microsoft.com/office/drawing/2014/main" id="{38FFD185-0646-2EEB-9A11-69A98DF25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63889" r="28125" b="29167"/>
          <a:stretch>
            <a:fillRect/>
          </a:stretch>
        </p:blipFill>
        <p:spPr bwMode="auto">
          <a:xfrm>
            <a:off x="428625" y="3286125"/>
            <a:ext cx="60721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 descr="3.png">
            <a:extLst>
              <a:ext uri="{FF2B5EF4-FFF2-40B4-BE49-F238E27FC236}">
                <a16:creationId xmlns:a16="http://schemas.microsoft.com/office/drawing/2014/main" id="{4D99415B-4DF6-33DD-3436-86634C61985C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72221" r="24219" b="11111"/>
          <a:stretch>
            <a:fillRect/>
          </a:stretch>
        </p:blipFill>
        <p:spPr bwMode="auto">
          <a:xfrm>
            <a:off x="642938" y="3714750"/>
            <a:ext cx="62865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46EEF8E6-A828-0B97-F347-D74018FCC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 descr="2.png">
            <a:extLst>
              <a:ext uri="{FF2B5EF4-FFF2-40B4-BE49-F238E27FC236}">
                <a16:creationId xmlns:a16="http://schemas.microsoft.com/office/drawing/2014/main" id="{CCC3F61D-D19B-4758-D634-6DD28CE30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47221" r="58594" b="45833"/>
          <a:stretch>
            <a:fillRect/>
          </a:stretch>
        </p:blipFill>
        <p:spPr bwMode="auto">
          <a:xfrm>
            <a:off x="785813" y="2214563"/>
            <a:ext cx="292893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15 Imagen" descr="6.png">
            <a:extLst>
              <a:ext uri="{FF2B5EF4-FFF2-40B4-BE49-F238E27FC236}">
                <a16:creationId xmlns:a16="http://schemas.microsoft.com/office/drawing/2014/main" id="{03A789FB-AB13-E714-1F22-314357D14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23611" r="39063" b="65279"/>
          <a:stretch>
            <a:fillRect/>
          </a:stretch>
        </p:blipFill>
        <p:spPr bwMode="auto">
          <a:xfrm>
            <a:off x="642938" y="1214438"/>
            <a:ext cx="49291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16 Imagen" descr="2.png">
            <a:extLst>
              <a:ext uri="{FF2B5EF4-FFF2-40B4-BE49-F238E27FC236}">
                <a16:creationId xmlns:a16="http://schemas.microsoft.com/office/drawing/2014/main" id="{7458BAC1-3903-003B-95B7-48E3474C0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38889" r="46094" b="54167"/>
          <a:stretch>
            <a:fillRect/>
          </a:stretch>
        </p:blipFill>
        <p:spPr bwMode="auto">
          <a:xfrm>
            <a:off x="785813" y="1857375"/>
            <a:ext cx="407193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17 Imagen" descr="2.png">
            <a:extLst>
              <a:ext uri="{FF2B5EF4-FFF2-40B4-BE49-F238E27FC236}">
                <a16:creationId xmlns:a16="http://schemas.microsoft.com/office/drawing/2014/main" id="{9430A54C-AE83-A303-CF44-F826B8591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06" t="47221" r="39063" b="45833"/>
          <a:stretch>
            <a:fillRect/>
          </a:stretch>
        </p:blipFill>
        <p:spPr bwMode="auto">
          <a:xfrm>
            <a:off x="3714750" y="2214563"/>
            <a:ext cx="17859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8 Imagen" descr="2.png">
            <a:extLst>
              <a:ext uri="{FF2B5EF4-FFF2-40B4-BE49-F238E27FC236}">
                <a16:creationId xmlns:a16="http://schemas.microsoft.com/office/drawing/2014/main" id="{80378D64-10E5-FC2A-440D-3BC5B7452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55556" r="60938" b="36111"/>
          <a:stretch>
            <a:fillRect/>
          </a:stretch>
        </p:blipFill>
        <p:spPr bwMode="auto">
          <a:xfrm>
            <a:off x="785813" y="2571750"/>
            <a:ext cx="2714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9 Imagen" descr="2.png">
            <a:extLst>
              <a:ext uri="{FF2B5EF4-FFF2-40B4-BE49-F238E27FC236}">
                <a16:creationId xmlns:a16="http://schemas.microsoft.com/office/drawing/2014/main" id="{2377F9E5-3C39-9C18-FA83-CFDCFBF73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55556" r="33594" b="36111"/>
          <a:stretch>
            <a:fillRect/>
          </a:stretch>
        </p:blipFill>
        <p:spPr bwMode="auto">
          <a:xfrm>
            <a:off x="3500438" y="2571750"/>
            <a:ext cx="25003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20 Imagen" descr="2.png">
            <a:extLst>
              <a:ext uri="{FF2B5EF4-FFF2-40B4-BE49-F238E27FC236}">
                <a16:creationId xmlns:a16="http://schemas.microsoft.com/office/drawing/2014/main" id="{599B4C1D-222B-BB86-6644-D957A6BF4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65277" r="33594" b="27779"/>
          <a:stretch>
            <a:fillRect/>
          </a:stretch>
        </p:blipFill>
        <p:spPr bwMode="auto">
          <a:xfrm>
            <a:off x="785813" y="3000375"/>
            <a:ext cx="521493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21 Imagen" descr="2.png">
            <a:extLst>
              <a:ext uri="{FF2B5EF4-FFF2-40B4-BE49-F238E27FC236}">
                <a16:creationId xmlns:a16="http://schemas.microsoft.com/office/drawing/2014/main" id="{F4986106-B2B6-C584-1CC3-57E23B365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73611" r="40625" b="19444"/>
          <a:stretch>
            <a:fillRect/>
          </a:stretch>
        </p:blipFill>
        <p:spPr bwMode="auto">
          <a:xfrm>
            <a:off x="785813" y="3357563"/>
            <a:ext cx="45720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2 Imagen" descr="2.png">
            <a:extLst>
              <a:ext uri="{FF2B5EF4-FFF2-40B4-BE49-F238E27FC236}">
                <a16:creationId xmlns:a16="http://schemas.microsoft.com/office/drawing/2014/main" id="{AAAE96D1-F7E0-1FCD-3EE1-64D7FF905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83333" r="74219" b="9721"/>
          <a:stretch>
            <a:fillRect/>
          </a:stretch>
        </p:blipFill>
        <p:spPr bwMode="auto">
          <a:xfrm>
            <a:off x="785813" y="3786188"/>
            <a:ext cx="1500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3 Imagen" descr="2.png">
            <a:extLst>
              <a:ext uri="{FF2B5EF4-FFF2-40B4-BE49-F238E27FC236}">
                <a16:creationId xmlns:a16="http://schemas.microsoft.com/office/drawing/2014/main" id="{E29ABD98-6248-8BF9-AC4E-4C725CA4A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1" t="81944" r="54688" b="9721"/>
          <a:stretch>
            <a:fillRect/>
          </a:stretch>
        </p:blipFill>
        <p:spPr bwMode="auto">
          <a:xfrm>
            <a:off x="2357438" y="3714750"/>
            <a:ext cx="17859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 descr="4.png">
            <a:extLst>
              <a:ext uri="{FF2B5EF4-FFF2-40B4-BE49-F238E27FC236}">
                <a16:creationId xmlns:a16="http://schemas.microsoft.com/office/drawing/2014/main" id="{6AB38935-B727-3A28-E5BF-4CB219CEAE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6" t="37500" r="43750" b="55556"/>
          <a:stretch>
            <a:fillRect/>
          </a:stretch>
        </p:blipFill>
        <p:spPr bwMode="auto">
          <a:xfrm>
            <a:off x="2571750" y="4143375"/>
            <a:ext cx="25003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5 Imagen" descr="4.png">
            <a:extLst>
              <a:ext uri="{FF2B5EF4-FFF2-40B4-BE49-F238E27FC236}">
                <a16:creationId xmlns:a16="http://schemas.microsoft.com/office/drawing/2014/main" id="{DF4422A7-003A-A39B-80BE-54F8B9DC42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37500" r="71094" b="55556"/>
          <a:stretch>
            <a:fillRect/>
          </a:stretch>
        </p:blipFill>
        <p:spPr bwMode="auto">
          <a:xfrm>
            <a:off x="571500" y="4143375"/>
            <a:ext cx="20002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3 Imagen">
            <a:extLst>
              <a:ext uri="{FF2B5EF4-FFF2-40B4-BE49-F238E27FC236}">
                <a16:creationId xmlns:a16="http://schemas.microsoft.com/office/drawing/2014/main" id="{E091D289-EE3B-216B-DB77-D6147BBDF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15 Imagen" descr="6.png">
            <a:extLst>
              <a:ext uri="{FF2B5EF4-FFF2-40B4-BE49-F238E27FC236}">
                <a16:creationId xmlns:a16="http://schemas.microsoft.com/office/drawing/2014/main" id="{62E72005-7B1D-1975-F61D-60BEB2A77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23611" r="39063" b="65279"/>
          <a:stretch>
            <a:fillRect/>
          </a:stretch>
        </p:blipFill>
        <p:spPr bwMode="auto">
          <a:xfrm>
            <a:off x="642938" y="1214438"/>
            <a:ext cx="49291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14 Imagen" descr="4.png">
            <a:extLst>
              <a:ext uri="{FF2B5EF4-FFF2-40B4-BE49-F238E27FC236}">
                <a16:creationId xmlns:a16="http://schemas.microsoft.com/office/drawing/2014/main" id="{7A1FAA55-1961-A5F1-9869-D6B20BD5FD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44444" r="46094" b="48611"/>
          <a:stretch>
            <a:fillRect/>
          </a:stretch>
        </p:blipFill>
        <p:spPr bwMode="auto">
          <a:xfrm>
            <a:off x="642938" y="1857375"/>
            <a:ext cx="407193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5 Imagen" descr="4.png">
            <a:extLst>
              <a:ext uri="{FF2B5EF4-FFF2-40B4-BE49-F238E27FC236}">
                <a16:creationId xmlns:a16="http://schemas.microsoft.com/office/drawing/2014/main" id="{8DB5109C-B1E4-72CC-ED80-BCDC0FBC2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51389" r="57813" b="43056"/>
          <a:stretch>
            <a:fillRect/>
          </a:stretch>
        </p:blipFill>
        <p:spPr bwMode="auto">
          <a:xfrm>
            <a:off x="642938" y="2214563"/>
            <a:ext cx="30003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6 Imagen" descr="4.png">
            <a:extLst>
              <a:ext uri="{FF2B5EF4-FFF2-40B4-BE49-F238E27FC236}">
                <a16:creationId xmlns:a16="http://schemas.microsoft.com/office/drawing/2014/main" id="{C9A4AF08-8E28-65BE-0318-95F6C93459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50000" r="31248" b="43056"/>
          <a:stretch>
            <a:fillRect/>
          </a:stretch>
        </p:blipFill>
        <p:spPr bwMode="auto">
          <a:xfrm>
            <a:off x="3643313" y="2143125"/>
            <a:ext cx="24288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7 Imagen" descr="4.png">
            <a:extLst>
              <a:ext uri="{FF2B5EF4-FFF2-40B4-BE49-F238E27FC236}">
                <a16:creationId xmlns:a16="http://schemas.microsoft.com/office/drawing/2014/main" id="{FB12B87E-F24A-A58F-16AD-D636D5CF4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56944" r="80469" b="36111"/>
          <a:stretch>
            <a:fillRect/>
          </a:stretch>
        </p:blipFill>
        <p:spPr bwMode="auto">
          <a:xfrm>
            <a:off x="571500" y="2500313"/>
            <a:ext cx="100012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28 Imagen" descr="4.png">
            <a:extLst>
              <a:ext uri="{FF2B5EF4-FFF2-40B4-BE49-F238E27FC236}">
                <a16:creationId xmlns:a16="http://schemas.microsoft.com/office/drawing/2014/main" id="{464A339C-3424-CDD6-2E48-99E987D54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1" t="56944" r="70313" b="36111"/>
          <a:stretch>
            <a:fillRect/>
          </a:stretch>
        </p:blipFill>
        <p:spPr bwMode="auto">
          <a:xfrm>
            <a:off x="1571625" y="2500313"/>
            <a:ext cx="9286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29 Imagen" descr="4.png">
            <a:extLst>
              <a:ext uri="{FF2B5EF4-FFF2-40B4-BE49-F238E27FC236}">
                <a16:creationId xmlns:a16="http://schemas.microsoft.com/office/drawing/2014/main" id="{207F02F6-2B48-C5D1-ED22-B72A9FBE8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t="55556" r="58594" b="36111"/>
          <a:stretch>
            <a:fillRect/>
          </a:stretch>
        </p:blipFill>
        <p:spPr bwMode="auto">
          <a:xfrm>
            <a:off x="2500313" y="2428875"/>
            <a:ext cx="107156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30 Imagen" descr="4.png">
            <a:extLst>
              <a:ext uri="{FF2B5EF4-FFF2-40B4-BE49-F238E27FC236}">
                <a16:creationId xmlns:a16="http://schemas.microsoft.com/office/drawing/2014/main" id="{2422E32F-15AD-06E4-BBFB-CD7308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06" t="56944" r="43750" b="36111"/>
          <a:stretch>
            <a:fillRect/>
          </a:stretch>
        </p:blipFill>
        <p:spPr bwMode="auto">
          <a:xfrm>
            <a:off x="3571875" y="2500313"/>
            <a:ext cx="1357313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31 Imagen" descr="4.png">
            <a:extLst>
              <a:ext uri="{FF2B5EF4-FFF2-40B4-BE49-F238E27FC236}">
                <a16:creationId xmlns:a16="http://schemas.microsoft.com/office/drawing/2014/main" id="{B1E1B895-EF60-882A-3682-CDD36617D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0" t="55556" r="21875" b="36111"/>
          <a:stretch>
            <a:fillRect/>
          </a:stretch>
        </p:blipFill>
        <p:spPr bwMode="auto">
          <a:xfrm>
            <a:off x="4929188" y="2428875"/>
            <a:ext cx="20002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32 Imagen" descr="4.png">
            <a:extLst>
              <a:ext uri="{FF2B5EF4-FFF2-40B4-BE49-F238E27FC236}">
                <a16:creationId xmlns:a16="http://schemas.microsoft.com/office/drawing/2014/main" id="{EB96BDB2-6FF5-CFB4-D1B8-505F1DA7F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63889" r="42188" b="29166"/>
          <a:stretch>
            <a:fillRect/>
          </a:stretch>
        </p:blipFill>
        <p:spPr bwMode="auto">
          <a:xfrm>
            <a:off x="428625" y="2857500"/>
            <a:ext cx="46434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33 Imagen" descr="4.png">
            <a:extLst>
              <a:ext uri="{FF2B5EF4-FFF2-40B4-BE49-F238E27FC236}">
                <a16:creationId xmlns:a16="http://schemas.microsoft.com/office/drawing/2014/main" id="{1EC65941-23D4-19AD-F639-7F0089EA9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6" t="70833" r="32813" b="22221"/>
          <a:stretch>
            <a:fillRect/>
          </a:stretch>
        </p:blipFill>
        <p:spPr bwMode="auto">
          <a:xfrm>
            <a:off x="714375" y="3214688"/>
            <a:ext cx="52149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34 Imagen" descr="4.png">
            <a:extLst>
              <a:ext uri="{FF2B5EF4-FFF2-40B4-BE49-F238E27FC236}">
                <a16:creationId xmlns:a16="http://schemas.microsoft.com/office/drawing/2014/main" id="{7972F493-143C-680F-7BE2-B66A409F5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t="77779" r="44531" b="15279"/>
          <a:stretch>
            <a:fillRect/>
          </a:stretch>
        </p:blipFill>
        <p:spPr bwMode="auto">
          <a:xfrm>
            <a:off x="571500" y="3571875"/>
            <a:ext cx="42862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35 Imagen" descr="4.png">
            <a:extLst>
              <a:ext uri="{FF2B5EF4-FFF2-40B4-BE49-F238E27FC236}">
                <a16:creationId xmlns:a16="http://schemas.microsoft.com/office/drawing/2014/main" id="{4D64EA57-F8D2-0E3A-8054-C5569628A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84721" r="40625" b="8333"/>
          <a:stretch>
            <a:fillRect/>
          </a:stretch>
        </p:blipFill>
        <p:spPr bwMode="auto">
          <a:xfrm>
            <a:off x="642938" y="3929063"/>
            <a:ext cx="45720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36 Imagen" descr="4.png">
            <a:extLst>
              <a:ext uri="{FF2B5EF4-FFF2-40B4-BE49-F238E27FC236}">
                <a16:creationId xmlns:a16="http://schemas.microsoft.com/office/drawing/2014/main" id="{5A24CEFA-223C-C4DB-AA6E-947A19920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93056" r="56250"/>
          <a:stretch>
            <a:fillRect/>
          </a:stretch>
        </p:blipFill>
        <p:spPr bwMode="auto">
          <a:xfrm>
            <a:off x="428625" y="4357688"/>
            <a:ext cx="3357563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37 Imagen" descr="4.png">
            <a:extLst>
              <a:ext uri="{FF2B5EF4-FFF2-40B4-BE49-F238E27FC236}">
                <a16:creationId xmlns:a16="http://schemas.microsoft.com/office/drawing/2014/main" id="{5C3038EC-A81A-DC93-78A9-CC26EF772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1" t="91667" r="20313"/>
          <a:stretch>
            <a:fillRect/>
          </a:stretch>
        </p:blipFill>
        <p:spPr bwMode="auto">
          <a:xfrm>
            <a:off x="3857625" y="4286250"/>
            <a:ext cx="32146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2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3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3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4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4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1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5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5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5238</TotalTime>
  <Words>0</Words>
  <Application>Microsoft Office PowerPoint</Application>
  <PresentationFormat>Presentación en pantalla (16:9)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Titan Ultimate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Diseño</dc:creator>
  <cp:lastModifiedBy>Usuario</cp:lastModifiedBy>
  <cp:revision>80</cp:revision>
  <dcterms:created xsi:type="dcterms:W3CDTF">2014-12-10T13:08:03Z</dcterms:created>
  <dcterms:modified xsi:type="dcterms:W3CDTF">2024-12-13T14:24:08Z</dcterms:modified>
</cp:coreProperties>
</file>