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EAA056-6238-40A4-A560-F7E3A6980004}" type="datetimeFigureOut">
              <a:rPr lang="es-AR" smtClean="0"/>
              <a:t>13/12/2024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F34427-FC1B-4156-ACA3-0646668A0CEF}" type="slidenum">
              <a:rPr lang="es-AR" smtClean="0"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0"/>
            <a:ext cx="9141291" cy="5143499"/>
          </a:xfrm>
          <a:prstGeom prst="rect">
            <a:avLst/>
          </a:prstGeom>
        </p:spPr>
      </p:pic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524"/>
            <a:ext cx="9141290" cy="5141976"/>
          </a:xfrm>
          <a:prstGeom prst="rect">
            <a:avLst/>
          </a:prstGeom>
        </p:spPr>
      </p:pic>
      <p:pic>
        <p:nvPicPr>
          <p:cNvPr id="7" name="6 Imagen" descr="9.png"/>
          <p:cNvPicPr>
            <a:picLocks noChangeAspect="1"/>
          </p:cNvPicPr>
          <p:nvPr/>
        </p:nvPicPr>
        <p:blipFill>
          <a:blip r:embed="rId3" cstate="print"/>
          <a:srcRect l="17969" t="37500" r="28125" b="48611"/>
          <a:stretch>
            <a:fillRect/>
          </a:stretch>
        </p:blipFill>
        <p:spPr>
          <a:xfrm>
            <a:off x="2285984" y="1928808"/>
            <a:ext cx="4929222" cy="714380"/>
          </a:xfrm>
          <a:prstGeom prst="rect">
            <a:avLst/>
          </a:prstGeom>
        </p:spPr>
      </p:pic>
      <p:pic>
        <p:nvPicPr>
          <p:cNvPr id="10" name="9 Imagen" descr="9.png"/>
          <p:cNvPicPr>
            <a:picLocks noChangeAspect="1"/>
          </p:cNvPicPr>
          <p:nvPr/>
        </p:nvPicPr>
        <p:blipFill>
          <a:blip r:embed="rId3" cstate="print"/>
          <a:srcRect l="17969" t="26389" r="42187" b="62500"/>
          <a:stretch>
            <a:fillRect/>
          </a:stretch>
        </p:blipFill>
        <p:spPr>
          <a:xfrm>
            <a:off x="2285984" y="1500180"/>
            <a:ext cx="3643338" cy="571504"/>
          </a:xfrm>
          <a:prstGeom prst="rect">
            <a:avLst/>
          </a:prstGeom>
        </p:spPr>
      </p:pic>
      <p:pic>
        <p:nvPicPr>
          <p:cNvPr id="11" name="10 Imagen" descr="9.png"/>
          <p:cNvPicPr>
            <a:picLocks noChangeAspect="1"/>
          </p:cNvPicPr>
          <p:nvPr/>
        </p:nvPicPr>
        <p:blipFill>
          <a:blip r:embed="rId3" cstate="print"/>
          <a:srcRect l="17969" t="52778" r="52344" b="37500"/>
          <a:stretch>
            <a:fillRect/>
          </a:stretch>
        </p:blipFill>
        <p:spPr>
          <a:xfrm>
            <a:off x="2285984" y="3000378"/>
            <a:ext cx="2714644" cy="500066"/>
          </a:xfrm>
          <a:prstGeom prst="rect">
            <a:avLst/>
          </a:prstGeom>
        </p:spPr>
      </p:pic>
      <p:pic>
        <p:nvPicPr>
          <p:cNvPr id="12" name="11 Imagen" descr="9.png"/>
          <p:cNvPicPr>
            <a:picLocks noChangeAspect="1"/>
          </p:cNvPicPr>
          <p:nvPr/>
        </p:nvPicPr>
        <p:blipFill>
          <a:blip r:embed="rId3" cstate="print"/>
          <a:srcRect l="17969" t="61111" r="35157" b="29167"/>
          <a:stretch>
            <a:fillRect/>
          </a:stretch>
        </p:blipFill>
        <p:spPr>
          <a:xfrm>
            <a:off x="2285984" y="3357568"/>
            <a:ext cx="4286280" cy="500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1290" cy="5141976"/>
          </a:xfrm>
          <a:prstGeom prst="rect">
            <a:avLst/>
          </a:prstGeom>
        </p:spPr>
      </p:pic>
      <p:pic>
        <p:nvPicPr>
          <p:cNvPr id="8" name="7 Imagen" descr="10.png"/>
          <p:cNvPicPr>
            <a:picLocks noChangeAspect="1"/>
          </p:cNvPicPr>
          <p:nvPr/>
        </p:nvPicPr>
        <p:blipFill>
          <a:blip r:embed="rId3" cstate="print"/>
          <a:srcRect l="18750" t="44444" r="38281" b="44444"/>
          <a:stretch>
            <a:fillRect/>
          </a:stretch>
        </p:blipFill>
        <p:spPr>
          <a:xfrm>
            <a:off x="2285984" y="2857502"/>
            <a:ext cx="3929090" cy="571504"/>
          </a:xfrm>
          <a:prstGeom prst="rect">
            <a:avLst/>
          </a:prstGeom>
        </p:spPr>
      </p:pic>
      <p:pic>
        <p:nvPicPr>
          <p:cNvPr id="9" name="8 Imagen" descr="10.png"/>
          <p:cNvPicPr>
            <a:picLocks noChangeAspect="1"/>
          </p:cNvPicPr>
          <p:nvPr/>
        </p:nvPicPr>
        <p:blipFill>
          <a:blip r:embed="rId3" cstate="print"/>
          <a:srcRect l="18750" t="18055" r="57812" b="72223"/>
          <a:stretch>
            <a:fillRect/>
          </a:stretch>
        </p:blipFill>
        <p:spPr>
          <a:xfrm>
            <a:off x="2285984" y="1500180"/>
            <a:ext cx="2143140" cy="500066"/>
          </a:xfrm>
          <a:prstGeom prst="rect">
            <a:avLst/>
          </a:prstGeom>
        </p:spPr>
      </p:pic>
      <p:pic>
        <p:nvPicPr>
          <p:cNvPr id="13" name="12 Imagen" descr="10.png"/>
          <p:cNvPicPr>
            <a:picLocks noChangeAspect="1"/>
          </p:cNvPicPr>
          <p:nvPr/>
        </p:nvPicPr>
        <p:blipFill>
          <a:blip r:embed="rId3" cstate="print"/>
          <a:srcRect l="18750" t="55556" r="38281" b="37499"/>
          <a:stretch>
            <a:fillRect/>
          </a:stretch>
        </p:blipFill>
        <p:spPr>
          <a:xfrm>
            <a:off x="2285984" y="3357568"/>
            <a:ext cx="3929090" cy="357190"/>
          </a:xfrm>
          <a:prstGeom prst="rect">
            <a:avLst/>
          </a:prstGeom>
        </p:spPr>
      </p:pic>
      <p:pic>
        <p:nvPicPr>
          <p:cNvPr id="14" name="13 Imagen" descr="10.png"/>
          <p:cNvPicPr>
            <a:picLocks noChangeAspect="1"/>
          </p:cNvPicPr>
          <p:nvPr/>
        </p:nvPicPr>
        <p:blipFill>
          <a:blip r:embed="rId3" cstate="print"/>
          <a:srcRect l="18750" t="27778" r="32811" b="62502"/>
          <a:stretch>
            <a:fillRect/>
          </a:stretch>
        </p:blipFill>
        <p:spPr>
          <a:xfrm>
            <a:off x="2285984" y="2000246"/>
            <a:ext cx="4429156" cy="5000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1290" cy="5141975"/>
          </a:xfrm>
          <a:prstGeom prst="rect">
            <a:avLst/>
          </a:prstGeom>
        </p:spPr>
      </p:pic>
      <p:pic>
        <p:nvPicPr>
          <p:cNvPr id="7" name="6 Imagen" descr="11.png"/>
          <p:cNvPicPr>
            <a:picLocks noChangeAspect="1"/>
          </p:cNvPicPr>
          <p:nvPr/>
        </p:nvPicPr>
        <p:blipFill>
          <a:blip r:embed="rId3" cstate="print"/>
          <a:srcRect l="25781" t="51389" r="10937" b="36111"/>
          <a:stretch>
            <a:fillRect/>
          </a:stretch>
        </p:blipFill>
        <p:spPr>
          <a:xfrm>
            <a:off x="2357422" y="2643188"/>
            <a:ext cx="5786478" cy="642942"/>
          </a:xfrm>
          <a:prstGeom prst="rect">
            <a:avLst/>
          </a:prstGeom>
        </p:spPr>
      </p:pic>
      <p:pic>
        <p:nvPicPr>
          <p:cNvPr id="10" name="9 Imagen" descr="11.png"/>
          <p:cNvPicPr>
            <a:picLocks noChangeAspect="1"/>
          </p:cNvPicPr>
          <p:nvPr/>
        </p:nvPicPr>
        <p:blipFill>
          <a:blip r:embed="rId3" cstate="print"/>
          <a:srcRect l="21094" t="36111" b="51389"/>
          <a:stretch>
            <a:fillRect/>
          </a:stretch>
        </p:blipFill>
        <p:spPr>
          <a:xfrm>
            <a:off x="1928794" y="1857370"/>
            <a:ext cx="7215173" cy="64294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761"/>
            <a:ext cx="9141291" cy="5141976"/>
          </a:xfrm>
          <a:prstGeom prst="rect">
            <a:avLst/>
          </a:prstGeom>
        </p:spPr>
      </p:pic>
      <p:pic>
        <p:nvPicPr>
          <p:cNvPr id="5" name="4 Imagen" descr="2.png"/>
          <p:cNvPicPr>
            <a:picLocks noChangeAspect="1"/>
          </p:cNvPicPr>
          <p:nvPr/>
        </p:nvPicPr>
        <p:blipFill>
          <a:blip r:embed="rId3" cstate="print"/>
          <a:srcRect l="41404" t="22222" b="59722"/>
          <a:stretch>
            <a:fillRect/>
          </a:stretch>
        </p:blipFill>
        <p:spPr>
          <a:xfrm>
            <a:off x="3786182" y="1142990"/>
            <a:ext cx="5356464" cy="928694"/>
          </a:xfrm>
          <a:prstGeom prst="rect">
            <a:avLst/>
          </a:prstGeom>
        </p:spPr>
      </p:pic>
      <p:pic>
        <p:nvPicPr>
          <p:cNvPr id="8" name="7 Imagen" descr="1.png"/>
          <p:cNvPicPr>
            <a:picLocks noChangeAspect="1"/>
          </p:cNvPicPr>
          <p:nvPr/>
        </p:nvPicPr>
        <p:blipFill>
          <a:blip r:embed="rId4" cstate="print"/>
          <a:srcRect l="40625" t="88889" r="21093" b="4166"/>
          <a:stretch>
            <a:fillRect/>
          </a:stretch>
        </p:blipFill>
        <p:spPr>
          <a:xfrm>
            <a:off x="2524763" y="3857634"/>
            <a:ext cx="3404559" cy="347404"/>
          </a:xfrm>
          <a:prstGeom prst="rect">
            <a:avLst/>
          </a:prstGeom>
        </p:spPr>
      </p:pic>
      <p:pic>
        <p:nvPicPr>
          <p:cNvPr id="9" name="8 Imagen" descr="1.png"/>
          <p:cNvPicPr>
            <a:picLocks noChangeAspect="1"/>
          </p:cNvPicPr>
          <p:nvPr/>
        </p:nvPicPr>
        <p:blipFill>
          <a:blip r:embed="rId4" cstate="print"/>
          <a:srcRect l="38281" t="40278" r="4687" b="52778"/>
          <a:stretch>
            <a:fillRect/>
          </a:stretch>
        </p:blipFill>
        <p:spPr>
          <a:xfrm>
            <a:off x="2357422" y="2071684"/>
            <a:ext cx="5214974" cy="357190"/>
          </a:xfrm>
          <a:prstGeom prst="rect">
            <a:avLst/>
          </a:prstGeom>
        </p:spPr>
      </p:pic>
      <p:pic>
        <p:nvPicPr>
          <p:cNvPr id="10" name="9 Imagen" descr="1.png"/>
          <p:cNvPicPr>
            <a:picLocks noChangeAspect="1"/>
          </p:cNvPicPr>
          <p:nvPr/>
        </p:nvPicPr>
        <p:blipFill>
          <a:blip r:embed="rId4" cstate="print"/>
          <a:srcRect l="40625" t="77778" r="10937" b="16666"/>
          <a:stretch>
            <a:fillRect/>
          </a:stretch>
        </p:blipFill>
        <p:spPr>
          <a:xfrm>
            <a:off x="3857620" y="3500444"/>
            <a:ext cx="4307809" cy="277923"/>
          </a:xfrm>
          <a:prstGeom prst="rect">
            <a:avLst/>
          </a:prstGeom>
        </p:spPr>
      </p:pic>
      <p:pic>
        <p:nvPicPr>
          <p:cNvPr id="12" name="11 Imagen" descr="1.png"/>
          <p:cNvPicPr>
            <a:picLocks noChangeAspect="1"/>
          </p:cNvPicPr>
          <p:nvPr/>
        </p:nvPicPr>
        <p:blipFill>
          <a:blip r:embed="rId4" cstate="print"/>
          <a:srcRect l="38281" t="47222" r="4687" b="45833"/>
          <a:stretch>
            <a:fillRect/>
          </a:stretch>
        </p:blipFill>
        <p:spPr>
          <a:xfrm>
            <a:off x="3571868" y="2428874"/>
            <a:ext cx="5072098" cy="347404"/>
          </a:xfrm>
          <a:prstGeom prst="rect">
            <a:avLst/>
          </a:prstGeom>
        </p:spPr>
      </p:pic>
      <p:pic>
        <p:nvPicPr>
          <p:cNvPr id="14" name="13 Imagen" descr="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1512" y="2780070"/>
            <a:ext cx="3846438" cy="720374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761"/>
            <a:ext cx="9141290" cy="5141976"/>
          </a:xfrm>
          <a:prstGeom prst="rect">
            <a:avLst/>
          </a:prstGeom>
        </p:spPr>
      </p:pic>
      <p:pic>
        <p:nvPicPr>
          <p:cNvPr id="13" name="12 Imagen" descr="2.png"/>
          <p:cNvPicPr>
            <a:picLocks noChangeAspect="1"/>
          </p:cNvPicPr>
          <p:nvPr/>
        </p:nvPicPr>
        <p:blipFill>
          <a:blip r:embed="rId3" cstate="print"/>
          <a:srcRect l="33594" t="34722" r="8593" b="56945"/>
          <a:stretch>
            <a:fillRect/>
          </a:stretch>
        </p:blipFill>
        <p:spPr>
          <a:xfrm>
            <a:off x="2500298" y="2058168"/>
            <a:ext cx="4714908" cy="382290"/>
          </a:xfrm>
          <a:prstGeom prst="rect">
            <a:avLst/>
          </a:prstGeom>
        </p:spPr>
      </p:pic>
      <p:pic>
        <p:nvPicPr>
          <p:cNvPr id="16" name="15 Imagen" descr="2.png"/>
          <p:cNvPicPr>
            <a:picLocks noChangeAspect="1"/>
          </p:cNvPicPr>
          <p:nvPr/>
        </p:nvPicPr>
        <p:blipFill>
          <a:blip r:embed="rId3" cstate="print"/>
          <a:srcRect l="33594" t="23611" r="21093" b="66667"/>
          <a:stretch>
            <a:fillRect/>
          </a:stretch>
        </p:blipFill>
        <p:spPr>
          <a:xfrm>
            <a:off x="2500298" y="1571618"/>
            <a:ext cx="4143404" cy="500066"/>
          </a:xfrm>
          <a:prstGeom prst="rect">
            <a:avLst/>
          </a:prstGeom>
        </p:spPr>
      </p:pic>
      <p:pic>
        <p:nvPicPr>
          <p:cNvPr id="17" name="16 Imagen" descr="2.png"/>
          <p:cNvPicPr>
            <a:picLocks noChangeAspect="1"/>
          </p:cNvPicPr>
          <p:nvPr/>
        </p:nvPicPr>
        <p:blipFill>
          <a:blip r:embed="rId3" cstate="print"/>
          <a:srcRect l="33594" t="43055" r="11718" b="47223"/>
          <a:stretch>
            <a:fillRect/>
          </a:stretch>
        </p:blipFill>
        <p:spPr>
          <a:xfrm>
            <a:off x="2500298" y="2643188"/>
            <a:ext cx="5000660" cy="500066"/>
          </a:xfrm>
          <a:prstGeom prst="rect">
            <a:avLst/>
          </a:prstGeom>
        </p:spPr>
      </p:pic>
      <p:pic>
        <p:nvPicPr>
          <p:cNvPr id="19" name="18 Imagen" descr="2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71736" y="3000378"/>
            <a:ext cx="3711582" cy="714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761"/>
            <a:ext cx="9141290" cy="5141976"/>
          </a:xfrm>
          <a:prstGeom prst="rect">
            <a:avLst/>
          </a:prstGeom>
        </p:spPr>
      </p:pic>
      <p:pic>
        <p:nvPicPr>
          <p:cNvPr id="15" name="14 Imagen" descr="2.png"/>
          <p:cNvPicPr>
            <a:picLocks noChangeAspect="1"/>
          </p:cNvPicPr>
          <p:nvPr/>
        </p:nvPicPr>
        <p:blipFill>
          <a:blip r:embed="rId3" cstate="print"/>
          <a:srcRect l="33594" t="80555" r="18750" b="12501"/>
          <a:stretch>
            <a:fillRect/>
          </a:stretch>
        </p:blipFill>
        <p:spPr>
          <a:xfrm>
            <a:off x="2643174" y="2143122"/>
            <a:ext cx="4000528" cy="327912"/>
          </a:xfrm>
          <a:prstGeom prst="rect">
            <a:avLst/>
          </a:prstGeom>
        </p:spPr>
      </p:pic>
      <p:pic>
        <p:nvPicPr>
          <p:cNvPr id="18" name="17 Imagen" descr="2.png"/>
          <p:cNvPicPr>
            <a:picLocks noChangeAspect="1"/>
          </p:cNvPicPr>
          <p:nvPr/>
        </p:nvPicPr>
        <p:blipFill>
          <a:blip r:embed="rId3" cstate="print"/>
          <a:srcRect l="33594" t="69444" r="39844" b="20834"/>
          <a:stretch>
            <a:fillRect/>
          </a:stretch>
        </p:blipFill>
        <p:spPr>
          <a:xfrm>
            <a:off x="2643174" y="1714494"/>
            <a:ext cx="2428892" cy="500066"/>
          </a:xfrm>
          <a:prstGeom prst="rect">
            <a:avLst/>
          </a:prstGeom>
        </p:spPr>
      </p:pic>
      <p:pic>
        <p:nvPicPr>
          <p:cNvPr id="12" name="11 Imagen" descr="3.png"/>
          <p:cNvPicPr>
            <a:picLocks noChangeAspect="1"/>
          </p:cNvPicPr>
          <p:nvPr/>
        </p:nvPicPr>
        <p:blipFill>
          <a:blip r:embed="rId4" cstate="print"/>
          <a:srcRect l="27344" t="48611" r="10937" b="40278"/>
          <a:stretch>
            <a:fillRect/>
          </a:stretch>
        </p:blipFill>
        <p:spPr>
          <a:xfrm>
            <a:off x="2643174" y="2800532"/>
            <a:ext cx="5500726" cy="557036"/>
          </a:xfrm>
          <a:prstGeom prst="rect">
            <a:avLst/>
          </a:prstGeom>
        </p:spPr>
      </p:pic>
      <p:pic>
        <p:nvPicPr>
          <p:cNvPr id="14" name="13 Imagen" descr="3.png"/>
          <p:cNvPicPr>
            <a:picLocks noChangeAspect="1"/>
          </p:cNvPicPr>
          <p:nvPr/>
        </p:nvPicPr>
        <p:blipFill>
          <a:blip r:embed="rId5" cstate="print"/>
          <a:srcRect l="28124" t="59722" r="42188" b="31945"/>
          <a:stretch>
            <a:fillRect/>
          </a:stretch>
        </p:blipFill>
        <p:spPr>
          <a:xfrm>
            <a:off x="2714612" y="3214692"/>
            <a:ext cx="2357454" cy="3722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761"/>
            <a:ext cx="9141290" cy="5141976"/>
          </a:xfrm>
          <a:prstGeom prst="rect">
            <a:avLst/>
          </a:prstGeom>
        </p:spPr>
      </p:pic>
      <p:pic>
        <p:nvPicPr>
          <p:cNvPr id="7" name="6 Imagen" descr="4.png"/>
          <p:cNvPicPr>
            <a:picLocks noChangeAspect="1"/>
          </p:cNvPicPr>
          <p:nvPr/>
        </p:nvPicPr>
        <p:blipFill>
          <a:blip r:embed="rId3" cstate="print"/>
          <a:srcRect l="25000" t="41667" r="53906" b="48611"/>
          <a:stretch>
            <a:fillRect/>
          </a:stretch>
        </p:blipFill>
        <p:spPr>
          <a:xfrm>
            <a:off x="2285984" y="2643188"/>
            <a:ext cx="1928826" cy="500066"/>
          </a:xfrm>
          <a:prstGeom prst="rect">
            <a:avLst/>
          </a:prstGeom>
        </p:spPr>
      </p:pic>
      <p:pic>
        <p:nvPicPr>
          <p:cNvPr id="8" name="7 Imagen" descr="4.png"/>
          <p:cNvPicPr>
            <a:picLocks noChangeAspect="1"/>
          </p:cNvPicPr>
          <p:nvPr/>
        </p:nvPicPr>
        <p:blipFill>
          <a:blip r:embed="rId3" cstate="print"/>
          <a:srcRect l="25000" t="27778" r="21093" b="61111"/>
          <a:stretch>
            <a:fillRect/>
          </a:stretch>
        </p:blipFill>
        <p:spPr>
          <a:xfrm>
            <a:off x="2285984" y="1857370"/>
            <a:ext cx="4929222" cy="571504"/>
          </a:xfrm>
          <a:prstGeom prst="rect">
            <a:avLst/>
          </a:prstGeom>
        </p:spPr>
      </p:pic>
      <p:pic>
        <p:nvPicPr>
          <p:cNvPr id="9" name="8 Imagen" descr="4.png"/>
          <p:cNvPicPr>
            <a:picLocks noChangeAspect="1"/>
          </p:cNvPicPr>
          <p:nvPr/>
        </p:nvPicPr>
        <p:blipFill>
          <a:blip r:embed="rId3" cstate="print"/>
          <a:srcRect l="25000" t="52778" r="38281" b="37500"/>
          <a:stretch>
            <a:fillRect/>
          </a:stretch>
        </p:blipFill>
        <p:spPr>
          <a:xfrm>
            <a:off x="2285984" y="3114375"/>
            <a:ext cx="3071834" cy="457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761"/>
            <a:ext cx="9141290" cy="5141976"/>
          </a:xfrm>
          <a:prstGeom prst="rect">
            <a:avLst/>
          </a:prstGeom>
        </p:spPr>
      </p:pic>
      <p:pic>
        <p:nvPicPr>
          <p:cNvPr id="10" name="9 Imagen" descr="5.png"/>
          <p:cNvPicPr>
            <a:picLocks noChangeAspect="1"/>
          </p:cNvPicPr>
          <p:nvPr/>
        </p:nvPicPr>
        <p:blipFill>
          <a:blip r:embed="rId3" cstate="print"/>
          <a:srcRect l="10355" t="47929" r="55917" b="44182"/>
          <a:stretch>
            <a:fillRect/>
          </a:stretch>
        </p:blipFill>
        <p:spPr>
          <a:xfrm>
            <a:off x="1928794" y="3000378"/>
            <a:ext cx="2714644" cy="357190"/>
          </a:xfrm>
          <a:prstGeom prst="rect">
            <a:avLst/>
          </a:prstGeom>
        </p:spPr>
      </p:pic>
      <p:pic>
        <p:nvPicPr>
          <p:cNvPr id="11" name="10 Imagen" descr="5.png"/>
          <p:cNvPicPr>
            <a:picLocks noChangeAspect="1"/>
          </p:cNvPicPr>
          <p:nvPr/>
        </p:nvPicPr>
        <p:blipFill>
          <a:blip r:embed="rId3" cstate="print"/>
          <a:srcRect l="10355" t="33728" r="8875" b="58382"/>
          <a:stretch>
            <a:fillRect/>
          </a:stretch>
        </p:blipFill>
        <p:spPr>
          <a:xfrm>
            <a:off x="1928794" y="2285998"/>
            <a:ext cx="6500858" cy="357190"/>
          </a:xfrm>
          <a:prstGeom prst="rect">
            <a:avLst/>
          </a:prstGeom>
        </p:spPr>
      </p:pic>
      <p:pic>
        <p:nvPicPr>
          <p:cNvPr id="12" name="11 Imagen" descr="5.png"/>
          <p:cNvPicPr>
            <a:picLocks noChangeAspect="1"/>
          </p:cNvPicPr>
          <p:nvPr/>
        </p:nvPicPr>
        <p:blipFill>
          <a:blip r:embed="rId3" cstate="print"/>
          <a:srcRect l="10355" t="21105" r="8875" b="66272"/>
          <a:stretch>
            <a:fillRect/>
          </a:stretch>
        </p:blipFill>
        <p:spPr>
          <a:xfrm>
            <a:off x="1928794" y="1785932"/>
            <a:ext cx="6500858" cy="571504"/>
          </a:xfrm>
          <a:prstGeom prst="rect">
            <a:avLst/>
          </a:prstGeom>
        </p:spPr>
      </p:pic>
      <p:pic>
        <p:nvPicPr>
          <p:cNvPr id="13" name="12 Imagen" descr="5.png"/>
          <p:cNvPicPr>
            <a:picLocks noChangeAspect="1"/>
          </p:cNvPicPr>
          <p:nvPr/>
        </p:nvPicPr>
        <p:blipFill>
          <a:blip r:embed="rId3" cstate="print"/>
          <a:srcRect l="10355" t="55818" r="7988" b="34715"/>
          <a:stretch>
            <a:fillRect/>
          </a:stretch>
        </p:blipFill>
        <p:spPr>
          <a:xfrm>
            <a:off x="1928794" y="3286130"/>
            <a:ext cx="6572296" cy="428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761"/>
            <a:ext cx="9141290" cy="5141976"/>
          </a:xfrm>
          <a:prstGeom prst="rect">
            <a:avLst/>
          </a:prstGeom>
        </p:spPr>
      </p:pic>
      <p:pic>
        <p:nvPicPr>
          <p:cNvPr id="8" name="7 Imagen" descr="6.png"/>
          <p:cNvPicPr>
            <a:picLocks noChangeAspect="1"/>
          </p:cNvPicPr>
          <p:nvPr/>
        </p:nvPicPr>
        <p:blipFill>
          <a:blip r:embed="rId3" cstate="print"/>
          <a:srcRect l="15669" t="32253" r="24131" b="47223"/>
          <a:stretch>
            <a:fillRect/>
          </a:stretch>
        </p:blipFill>
        <p:spPr>
          <a:xfrm>
            <a:off x="2000232" y="1895536"/>
            <a:ext cx="4643470" cy="890528"/>
          </a:xfrm>
          <a:prstGeom prst="rect">
            <a:avLst/>
          </a:prstGeom>
        </p:spPr>
      </p:pic>
      <p:pic>
        <p:nvPicPr>
          <p:cNvPr id="9" name="8 Imagen" descr="6.png"/>
          <p:cNvPicPr>
            <a:picLocks noChangeAspect="1"/>
          </p:cNvPicPr>
          <p:nvPr/>
        </p:nvPicPr>
        <p:blipFill>
          <a:blip r:embed="rId3" cstate="print"/>
          <a:srcRect l="14844" t="22299" r="10937" b="68905"/>
          <a:stretch>
            <a:fillRect/>
          </a:stretch>
        </p:blipFill>
        <p:spPr>
          <a:xfrm>
            <a:off x="1928794" y="1538346"/>
            <a:ext cx="6429420" cy="428628"/>
          </a:xfrm>
          <a:prstGeom prst="rect">
            <a:avLst/>
          </a:prstGeom>
        </p:spPr>
      </p:pic>
      <p:pic>
        <p:nvPicPr>
          <p:cNvPr id="14" name="13 Imagen" descr="6.png"/>
          <p:cNvPicPr>
            <a:picLocks noChangeAspect="1"/>
          </p:cNvPicPr>
          <p:nvPr/>
        </p:nvPicPr>
        <p:blipFill>
          <a:blip r:embed="rId4" cstate="print"/>
          <a:srcRect l="16406" t="70834" r="27343" b="11111"/>
          <a:stretch>
            <a:fillRect/>
          </a:stretch>
        </p:blipFill>
        <p:spPr>
          <a:xfrm>
            <a:off x="2000233" y="3415115"/>
            <a:ext cx="4429156" cy="799709"/>
          </a:xfrm>
          <a:prstGeom prst="rect">
            <a:avLst/>
          </a:prstGeom>
        </p:spPr>
      </p:pic>
      <p:pic>
        <p:nvPicPr>
          <p:cNvPr id="15" name="14 Imagen" descr="6.png"/>
          <p:cNvPicPr>
            <a:picLocks noChangeAspect="1"/>
          </p:cNvPicPr>
          <p:nvPr/>
        </p:nvPicPr>
        <p:blipFill>
          <a:blip r:embed="rId4" cstate="print"/>
          <a:srcRect l="16406" t="59723" r="17187" b="27777"/>
          <a:stretch>
            <a:fillRect/>
          </a:stretch>
        </p:blipFill>
        <p:spPr>
          <a:xfrm>
            <a:off x="2000232" y="2986487"/>
            <a:ext cx="6072230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4" y="761"/>
            <a:ext cx="9141290" cy="5141976"/>
          </a:xfrm>
          <a:prstGeom prst="rect">
            <a:avLst/>
          </a:prstGeom>
        </p:spPr>
      </p:pic>
      <p:pic>
        <p:nvPicPr>
          <p:cNvPr id="7" name="6 Imagen" descr="7.png"/>
          <p:cNvPicPr>
            <a:picLocks noChangeAspect="1"/>
          </p:cNvPicPr>
          <p:nvPr/>
        </p:nvPicPr>
        <p:blipFill>
          <a:blip r:embed="rId3" cstate="print"/>
          <a:srcRect l="21875" t="37500" r="27344" b="54167"/>
          <a:stretch>
            <a:fillRect/>
          </a:stretch>
        </p:blipFill>
        <p:spPr>
          <a:xfrm>
            <a:off x="2214546" y="2071684"/>
            <a:ext cx="4643470" cy="428628"/>
          </a:xfrm>
          <a:prstGeom prst="rect">
            <a:avLst/>
          </a:prstGeom>
        </p:spPr>
      </p:pic>
      <p:pic>
        <p:nvPicPr>
          <p:cNvPr id="10" name="9 Imagen" descr="7.png"/>
          <p:cNvPicPr>
            <a:picLocks noChangeAspect="1"/>
          </p:cNvPicPr>
          <p:nvPr/>
        </p:nvPicPr>
        <p:blipFill>
          <a:blip r:embed="rId3" cstate="print"/>
          <a:srcRect l="21875" t="27778" r="27344" b="62500"/>
          <a:stretch>
            <a:fillRect/>
          </a:stretch>
        </p:blipFill>
        <p:spPr>
          <a:xfrm>
            <a:off x="2214546" y="1643056"/>
            <a:ext cx="4643470" cy="500066"/>
          </a:xfrm>
          <a:prstGeom prst="rect">
            <a:avLst/>
          </a:prstGeom>
        </p:spPr>
      </p:pic>
      <p:pic>
        <p:nvPicPr>
          <p:cNvPr id="11" name="10 Imagen" descr="7.png"/>
          <p:cNvPicPr>
            <a:picLocks noChangeAspect="1"/>
          </p:cNvPicPr>
          <p:nvPr/>
        </p:nvPicPr>
        <p:blipFill>
          <a:blip r:embed="rId3" cstate="print"/>
          <a:srcRect l="21875" t="63888" r="28906" b="26390"/>
          <a:stretch>
            <a:fillRect/>
          </a:stretch>
        </p:blipFill>
        <p:spPr>
          <a:xfrm>
            <a:off x="2214546" y="3357568"/>
            <a:ext cx="4500594" cy="500066"/>
          </a:xfrm>
          <a:prstGeom prst="rect">
            <a:avLst/>
          </a:prstGeom>
        </p:spPr>
      </p:pic>
      <p:pic>
        <p:nvPicPr>
          <p:cNvPr id="12" name="11 Imagen" descr="7.png"/>
          <p:cNvPicPr>
            <a:picLocks noChangeAspect="1"/>
          </p:cNvPicPr>
          <p:nvPr/>
        </p:nvPicPr>
        <p:blipFill>
          <a:blip r:embed="rId3" cstate="print"/>
          <a:srcRect l="21875" t="52777" r="37500" b="36112"/>
          <a:stretch>
            <a:fillRect/>
          </a:stretch>
        </p:blipFill>
        <p:spPr>
          <a:xfrm>
            <a:off x="2214546" y="2857502"/>
            <a:ext cx="3714776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Imagen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1290" cy="5141976"/>
          </a:xfrm>
          <a:prstGeom prst="rect">
            <a:avLst/>
          </a:prstGeom>
        </p:spPr>
      </p:pic>
      <p:pic>
        <p:nvPicPr>
          <p:cNvPr id="8" name="7 Imagen" descr="8.png"/>
          <p:cNvPicPr>
            <a:picLocks noChangeAspect="1"/>
          </p:cNvPicPr>
          <p:nvPr/>
        </p:nvPicPr>
        <p:blipFill>
          <a:blip r:embed="rId3" cstate="print"/>
          <a:srcRect l="18750" t="34722" r="17968" b="51389"/>
          <a:stretch>
            <a:fillRect/>
          </a:stretch>
        </p:blipFill>
        <p:spPr>
          <a:xfrm>
            <a:off x="2143108" y="1928808"/>
            <a:ext cx="5786478" cy="714380"/>
          </a:xfrm>
          <a:prstGeom prst="rect">
            <a:avLst/>
          </a:prstGeom>
        </p:spPr>
      </p:pic>
      <p:pic>
        <p:nvPicPr>
          <p:cNvPr id="9" name="8 Imagen" descr="8.png"/>
          <p:cNvPicPr>
            <a:picLocks noChangeAspect="1"/>
          </p:cNvPicPr>
          <p:nvPr/>
        </p:nvPicPr>
        <p:blipFill>
          <a:blip r:embed="rId3" cstate="print"/>
          <a:srcRect l="18750" t="23611" r="35156" b="65278"/>
          <a:stretch>
            <a:fillRect/>
          </a:stretch>
        </p:blipFill>
        <p:spPr>
          <a:xfrm>
            <a:off x="2143108" y="1428742"/>
            <a:ext cx="4214842" cy="571504"/>
          </a:xfrm>
          <a:prstGeom prst="rect">
            <a:avLst/>
          </a:prstGeom>
        </p:spPr>
      </p:pic>
      <p:pic>
        <p:nvPicPr>
          <p:cNvPr id="13" name="12 Imagen" descr="8.png"/>
          <p:cNvPicPr>
            <a:picLocks noChangeAspect="1"/>
          </p:cNvPicPr>
          <p:nvPr/>
        </p:nvPicPr>
        <p:blipFill>
          <a:blip r:embed="rId3" cstate="print"/>
          <a:srcRect l="19531" t="66667" r="29687" b="23611"/>
          <a:stretch>
            <a:fillRect/>
          </a:stretch>
        </p:blipFill>
        <p:spPr>
          <a:xfrm>
            <a:off x="2214546" y="3500444"/>
            <a:ext cx="4643470" cy="500066"/>
          </a:xfrm>
          <a:prstGeom prst="rect">
            <a:avLst/>
          </a:prstGeom>
        </p:spPr>
      </p:pic>
      <p:pic>
        <p:nvPicPr>
          <p:cNvPr id="14" name="13 Imagen" descr="8.png"/>
          <p:cNvPicPr>
            <a:picLocks noChangeAspect="1"/>
          </p:cNvPicPr>
          <p:nvPr/>
        </p:nvPicPr>
        <p:blipFill>
          <a:blip r:embed="rId3" cstate="print"/>
          <a:srcRect l="18750" t="55556" r="36718" b="33333"/>
          <a:stretch>
            <a:fillRect/>
          </a:stretch>
        </p:blipFill>
        <p:spPr>
          <a:xfrm>
            <a:off x="2143108" y="3000378"/>
            <a:ext cx="4071966" cy="571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0</Words>
  <Application>Microsoft Office PowerPoint</Application>
  <PresentationFormat>Presentación en pantalla (16:9)</PresentationFormat>
  <Paragraphs>0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5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Windows XP Titan Ultimate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Diseño</dc:creator>
  <cp:lastModifiedBy>Usuario</cp:lastModifiedBy>
  <cp:revision>41</cp:revision>
  <dcterms:created xsi:type="dcterms:W3CDTF">2014-06-30T13:16:17Z</dcterms:created>
  <dcterms:modified xsi:type="dcterms:W3CDTF">2024-12-13T14:56:49Z</dcterms:modified>
</cp:coreProperties>
</file>