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3" r:id="rId5"/>
    <p:sldId id="274" r:id="rId6"/>
    <p:sldId id="275" r:id="rId7"/>
    <p:sldId id="276" r:id="rId8"/>
    <p:sldId id="277" r:id="rId9"/>
    <p:sldId id="278" r:id="rId10"/>
    <p:sldId id="272" r:id="rId11"/>
    <p:sldId id="280" r:id="rId12"/>
    <p:sldId id="281" r:id="rId13"/>
    <p:sldId id="282" r:id="rId14"/>
    <p:sldId id="279" r:id="rId15"/>
    <p:sldId id="259" r:id="rId16"/>
    <p:sldId id="260" r:id="rId17"/>
    <p:sldId id="261" r:id="rId18"/>
    <p:sldId id="262" r:id="rId19"/>
    <p:sldId id="263" r:id="rId20"/>
    <p:sldId id="264" r:id="rId21"/>
    <p:sldId id="265" r:id="rId22"/>
    <p:sldId id="266" r:id="rId23"/>
    <p:sldId id="267" r:id="rId24"/>
    <p:sldId id="268" r:id="rId25"/>
    <p:sldId id="269" r:id="rId26"/>
    <p:sldId id="270" r:id="rId27"/>
    <p:sldId id="271" r:id="rId28"/>
  </p:sldIdLst>
  <p:sldSz cx="9144000" cy="5143500" type="screen16x9"/>
  <p:notesSz cx="6858000" cy="9144000"/>
  <p:defaultTextStyle>
    <a:defPPr>
      <a:defRPr lang="es-E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6" d="100"/>
          <a:sy n="96" d="100"/>
        </p:scale>
        <p:origin x="618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0EAD0-DB40-4CB0-A11E-ADCB129000DE}" type="datetimeFigureOut">
              <a:rPr lang="es-ES" smtClean="0"/>
              <a:t>12/12/2024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91A5A-EE2A-420A-9247-E7AC2DF8EC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392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0EAD0-DB40-4CB0-A11E-ADCB129000DE}" type="datetimeFigureOut">
              <a:rPr lang="es-ES" smtClean="0"/>
              <a:t>12/12/2024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91A5A-EE2A-420A-9247-E7AC2DF8EC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5297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0EAD0-DB40-4CB0-A11E-ADCB129000DE}" type="datetimeFigureOut">
              <a:rPr lang="es-ES" smtClean="0"/>
              <a:t>12/12/2024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91A5A-EE2A-420A-9247-E7AC2DF8EC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40112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0EAD0-DB40-4CB0-A11E-ADCB129000DE}" type="datetimeFigureOut">
              <a:rPr lang="es-ES" smtClean="0"/>
              <a:t>12/12/2024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91A5A-EE2A-420A-9247-E7AC2DF8EC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3751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0EAD0-DB40-4CB0-A11E-ADCB129000DE}" type="datetimeFigureOut">
              <a:rPr lang="es-ES" smtClean="0"/>
              <a:t>12/12/2024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91A5A-EE2A-420A-9247-E7AC2DF8EC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47426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0EAD0-DB40-4CB0-A11E-ADCB129000DE}" type="datetimeFigureOut">
              <a:rPr lang="es-ES" smtClean="0"/>
              <a:t>12/12/2024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91A5A-EE2A-420A-9247-E7AC2DF8EC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6777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0EAD0-DB40-4CB0-A11E-ADCB129000DE}" type="datetimeFigureOut">
              <a:rPr lang="es-ES" smtClean="0"/>
              <a:t>12/12/2024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91A5A-EE2A-420A-9247-E7AC2DF8EC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82433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0EAD0-DB40-4CB0-A11E-ADCB129000DE}" type="datetimeFigureOut">
              <a:rPr lang="es-ES" smtClean="0"/>
              <a:t>12/12/2024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91A5A-EE2A-420A-9247-E7AC2DF8EC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8641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0EAD0-DB40-4CB0-A11E-ADCB129000DE}" type="datetimeFigureOut">
              <a:rPr lang="es-ES" smtClean="0"/>
              <a:t>12/12/2024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91A5A-EE2A-420A-9247-E7AC2DF8EC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2231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0EAD0-DB40-4CB0-A11E-ADCB129000DE}" type="datetimeFigureOut">
              <a:rPr lang="es-ES" smtClean="0"/>
              <a:t>12/12/2024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91A5A-EE2A-420A-9247-E7AC2DF8EC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8804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0EAD0-DB40-4CB0-A11E-ADCB129000DE}" type="datetimeFigureOut">
              <a:rPr lang="es-ES" smtClean="0"/>
              <a:t>12/12/2024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91A5A-EE2A-420A-9247-E7AC2DF8EC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3910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20EAD0-DB40-4CB0-A11E-ADCB129000DE}" type="datetimeFigureOut">
              <a:rPr lang="es-ES" smtClean="0"/>
              <a:t>12/12/2024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D91A5A-EE2A-420A-9247-E7AC2DF8EC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35416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" y="0"/>
            <a:ext cx="914129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024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0" cy="514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185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89" cy="514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762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89" cy="5143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479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" y="0"/>
            <a:ext cx="914129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001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0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085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0" cy="514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106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89" cy="5143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122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" y="0"/>
            <a:ext cx="9141287" cy="5143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347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" y="0"/>
            <a:ext cx="9141287" cy="5143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324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" y="0"/>
            <a:ext cx="9141285" cy="5143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159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0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378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" y="0"/>
            <a:ext cx="9141285" cy="514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771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" y="0"/>
            <a:ext cx="9141283" cy="514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259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" y="0"/>
            <a:ext cx="9141283" cy="5143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999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" y="0"/>
            <a:ext cx="9141282" cy="5143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571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" y="0"/>
            <a:ext cx="9141282" cy="514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784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" y="0"/>
            <a:ext cx="9141280" cy="514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452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" y="0"/>
            <a:ext cx="9141280" cy="514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348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" y="0"/>
            <a:ext cx="9141278" cy="514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148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0" cy="514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223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89" cy="514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293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89" cy="5143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368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" y="0"/>
            <a:ext cx="9141287" cy="5143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958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" y="0"/>
            <a:ext cx="9141287" cy="5143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745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" y="0"/>
            <a:ext cx="9141285" cy="5143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542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" y="0"/>
            <a:ext cx="9141285" cy="514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26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675</TotalTime>
  <Words>0</Words>
  <Application>Microsoft Office PowerPoint</Application>
  <PresentationFormat>Presentación en pantalla (16:9)</PresentationFormat>
  <Paragraphs>0</Paragraphs>
  <Slides>27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DANIELA</dc:creator>
  <cp:lastModifiedBy>Usuario</cp:lastModifiedBy>
  <cp:revision>22</cp:revision>
  <dcterms:created xsi:type="dcterms:W3CDTF">2022-02-23T14:26:20Z</dcterms:created>
  <dcterms:modified xsi:type="dcterms:W3CDTF">2024-12-12T20:58:30Z</dcterms:modified>
</cp:coreProperties>
</file>