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2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ADD3FE-59E8-4616-A774-79E97CAED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1CAB505-EC50-41AB-8898-EC0EB91F3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5474B8-88ED-44C5-920A-FD1D2128D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2-34D7-444D-B3F2-66BD11504142}" type="datetimeFigureOut">
              <a:rPr lang="es-AR" smtClean="0"/>
              <a:t>12/12/2024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75B6F3-C02D-45C5-A00D-989FB49E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FF0AAA-ED3E-488F-958D-9541729B0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BC93-2AF0-469D-A6B2-F3E8D291820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8753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4198F3-3E51-4D63-835C-799688D18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E28A0F8-38F2-4137-9ECE-83A1E80836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CB6471-A773-4D6F-A1D9-A8302423A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2-34D7-444D-B3F2-66BD11504142}" type="datetimeFigureOut">
              <a:rPr lang="es-AR" smtClean="0"/>
              <a:t>12/12/2024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3CADC7-7C0D-4E49-B0E4-2089A6C51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0F0E4F-E408-4593-A37C-0FA12ABBB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BC93-2AF0-469D-A6B2-F3E8D291820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9911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C2A951D-4FD7-444A-AE3D-3B7DC09076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9B477E9-5822-412A-BCD4-65A795170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D97979-07DE-4F69-954C-A1F1B0B2C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2-34D7-444D-B3F2-66BD11504142}" type="datetimeFigureOut">
              <a:rPr lang="es-AR" smtClean="0"/>
              <a:t>12/12/2024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C336B5-79A1-426C-B666-BA149EC6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3F8AA5-25D6-406B-A660-B16DDF37D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BC93-2AF0-469D-A6B2-F3E8D291820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585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E1DD5F-80BC-47A1-A6C0-2EADEBBCC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5E30E8-7BFA-4B17-8423-C9CFBBA55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CF2C60-8B17-4CF7-B92D-9C3E7D13F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2-34D7-444D-B3F2-66BD11504142}" type="datetimeFigureOut">
              <a:rPr lang="es-AR" smtClean="0"/>
              <a:t>12/12/2024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33EF5A-6CB1-4745-9B25-FB02CF1B0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9967DE-CE8D-4106-9E35-5A055AD01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BC93-2AF0-469D-A6B2-F3E8D291820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56232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6CF0E7-B468-4AE1-9F7F-F7D8BC665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968A1C-7317-4014-85BD-E5906E23F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EB027F-BE3F-4FC0-8297-A9CCD7237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2-34D7-444D-B3F2-66BD11504142}" type="datetimeFigureOut">
              <a:rPr lang="es-AR" smtClean="0"/>
              <a:t>12/12/2024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1B898F-F434-46A4-BA78-9FD41D314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4876ED-1C2D-4A36-95B6-C489FD47D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BC93-2AF0-469D-A6B2-F3E8D291820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0498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C1E38D-0CA0-4200-B627-3AE8DE7E8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F85BEE-5C00-4CEF-BE28-749F5478A2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4210A47-B8E6-4168-A66D-A105A48E5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BDD1F8-1461-45CF-8C8D-9DE93808E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2-34D7-444D-B3F2-66BD11504142}" type="datetimeFigureOut">
              <a:rPr lang="es-AR" smtClean="0"/>
              <a:t>12/12/2024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E22B5D-ED33-462A-9886-1CCDF83A9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03F711-F584-438C-8ECF-477058A02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BC93-2AF0-469D-A6B2-F3E8D291820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22464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35E0CC-4E49-4F4C-BD26-D4736AEB6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DE7936-E70C-4559-8055-D3AAAB87C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502B1C-9992-4D08-9D4E-A8B86ACD8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BF3F596-4C6A-4958-B36D-502375E281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BD885A5-C566-42D4-9CB4-3A4FF4B6C8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5E38F0C-3708-44B7-B483-DB474A4EA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2-34D7-444D-B3F2-66BD11504142}" type="datetimeFigureOut">
              <a:rPr lang="es-AR" smtClean="0"/>
              <a:t>12/12/2024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0743053-2BD2-4332-B3BD-4CB18432D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E755216-245F-4908-B75E-8568CF70B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BC93-2AF0-469D-A6B2-F3E8D291820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0145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04014D-EB6A-4955-B748-294F553BE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A383739-ADB6-488E-8846-BCB1D79C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2-34D7-444D-B3F2-66BD11504142}" type="datetimeFigureOut">
              <a:rPr lang="es-AR" smtClean="0"/>
              <a:t>12/12/2024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C3BFADA-E527-4E7D-A43B-73084F3F2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783EAF8-A445-436C-9852-4FECAB513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BC93-2AF0-469D-A6B2-F3E8D291820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8355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A0573C7-7B00-45EE-AB1B-80BD7DD0E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2-34D7-444D-B3F2-66BD11504142}" type="datetimeFigureOut">
              <a:rPr lang="es-AR" smtClean="0"/>
              <a:t>12/12/2024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C4D5E41-2C34-469E-B0CF-ECF32A420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26F8C3-629C-4B41-9298-1843BCACC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BC93-2AF0-469D-A6B2-F3E8D291820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2596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8B2603-8264-4F69-A13C-56895269A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77108E-153E-44E0-9DFC-13481C287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7DDF42-E249-4F09-8E00-A6C17D465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F820022-D75D-4160-BCCA-9EC03BB5F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2-34D7-444D-B3F2-66BD11504142}" type="datetimeFigureOut">
              <a:rPr lang="es-AR" smtClean="0"/>
              <a:t>12/12/2024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BE9EC3-4F47-447A-B98A-3C2DEF4E1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B8DADD-B12E-47BC-B926-A495A6728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BC93-2AF0-469D-A6B2-F3E8D291820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2893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609CEE-9EE0-40A9-B02F-52289A54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1EB6987-11C3-49FA-B526-F731F0FAE7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D4BDA1-D8F2-4AFA-BC68-1F0CBF062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76562F-93C2-4A66-AEA8-29F6E37E1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1DC2-34D7-444D-B3F2-66BD11504142}" type="datetimeFigureOut">
              <a:rPr lang="es-AR" smtClean="0"/>
              <a:t>12/12/2024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CC95D2E-C9EE-4354-913D-EDDBC33B9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AF1040-FFB2-4141-B875-A1CA9BE11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5BC93-2AF0-469D-A6B2-F3E8D291820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384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2E6CDD0-664C-409D-9CDE-30E9B996D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EF62DF-F108-40CA-8F64-F23071ABD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F21DC3-1AE7-4D7E-AEFE-9F766E165E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41DC2-34D7-444D-B3F2-66BD11504142}" type="datetimeFigureOut">
              <a:rPr lang="es-AR" smtClean="0"/>
              <a:t>12/12/2024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3C4BB7-4357-42FC-9625-6863C01321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75FA49-3868-4D76-831D-6FBBACBCB2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5BC93-2AF0-469D-A6B2-F3E8D291820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96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7DA639A-810E-49C4-A4FC-02CC55585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855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7DA639A-810E-49C4-A4FC-02CC55585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54001"/>
            <a:ext cx="12192000" cy="6912001"/>
          </a:xfrm>
          <a:prstGeom prst="rect">
            <a:avLst/>
          </a:prstGeom>
        </p:spPr>
      </p:pic>
      <p:pic>
        <p:nvPicPr>
          <p:cNvPr id="3" name="2 Imagen">
            <a:extLst>
              <a:ext uri="{FF2B5EF4-FFF2-40B4-BE49-F238E27FC236}">
                <a16:creationId xmlns:a16="http://schemas.microsoft.com/office/drawing/2014/main" id="{158D2061-B712-4F19-928C-A8E4530565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518" y="1796670"/>
            <a:ext cx="3675895" cy="460249"/>
          </a:xfrm>
          <a:prstGeom prst="rect">
            <a:avLst/>
          </a:prstGeom>
        </p:spPr>
      </p:pic>
      <p:pic>
        <p:nvPicPr>
          <p:cNvPr id="4" name="3 Imagen">
            <a:extLst>
              <a:ext uri="{FF2B5EF4-FFF2-40B4-BE49-F238E27FC236}">
                <a16:creationId xmlns:a16="http://schemas.microsoft.com/office/drawing/2014/main" id="{4B8BB5EF-E605-484B-B0DE-2EC8BA073A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542" y="2278605"/>
            <a:ext cx="5590043" cy="752858"/>
          </a:xfrm>
          <a:prstGeom prst="rect">
            <a:avLst/>
          </a:prstGeom>
        </p:spPr>
      </p:pic>
      <p:pic>
        <p:nvPicPr>
          <p:cNvPr id="6" name="4 Imagen">
            <a:extLst>
              <a:ext uri="{FF2B5EF4-FFF2-40B4-BE49-F238E27FC236}">
                <a16:creationId xmlns:a16="http://schemas.microsoft.com/office/drawing/2014/main" id="{0B669C0E-6C24-4F2F-BD6F-4A8C1743F7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154" y="3031463"/>
            <a:ext cx="5907036" cy="993650"/>
          </a:xfrm>
          <a:prstGeom prst="rect">
            <a:avLst/>
          </a:prstGeom>
        </p:spPr>
      </p:pic>
      <p:pic>
        <p:nvPicPr>
          <p:cNvPr id="7" name="9 Imagen">
            <a:extLst>
              <a:ext uri="{FF2B5EF4-FFF2-40B4-BE49-F238E27FC236}">
                <a16:creationId xmlns:a16="http://schemas.microsoft.com/office/drawing/2014/main" id="{A52EAB07-4026-4C91-A049-A252E78935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941" y="4025113"/>
            <a:ext cx="4322073" cy="691897"/>
          </a:xfrm>
          <a:prstGeom prst="rect">
            <a:avLst/>
          </a:prstGeom>
        </p:spPr>
      </p:pic>
      <p:pic>
        <p:nvPicPr>
          <p:cNvPr id="8" name="10 Imagen">
            <a:extLst>
              <a:ext uri="{FF2B5EF4-FFF2-40B4-BE49-F238E27FC236}">
                <a16:creationId xmlns:a16="http://schemas.microsoft.com/office/drawing/2014/main" id="{6EF5FA1D-12CC-4A3F-87E0-65BC6065E5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866" y="4821006"/>
            <a:ext cx="5748540" cy="448057"/>
          </a:xfrm>
          <a:prstGeom prst="rect">
            <a:avLst/>
          </a:prstGeom>
        </p:spPr>
      </p:pic>
      <p:pic>
        <p:nvPicPr>
          <p:cNvPr id="9" name="11 Imagen">
            <a:extLst>
              <a:ext uri="{FF2B5EF4-FFF2-40B4-BE49-F238E27FC236}">
                <a16:creationId xmlns:a16="http://schemas.microsoft.com/office/drawing/2014/main" id="{47B2F0DD-C057-4654-A195-DB5BA4A3FB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866" y="5293429"/>
            <a:ext cx="5480315" cy="6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58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7DA639A-810E-49C4-A4FC-02CC55585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54001"/>
            <a:ext cx="12192000" cy="6912001"/>
          </a:xfrm>
          <a:prstGeom prst="rect">
            <a:avLst/>
          </a:prstGeom>
        </p:spPr>
      </p:pic>
      <p:pic>
        <p:nvPicPr>
          <p:cNvPr id="10" name="17 Imagen">
            <a:extLst>
              <a:ext uri="{FF2B5EF4-FFF2-40B4-BE49-F238E27FC236}">
                <a16:creationId xmlns:a16="http://schemas.microsoft.com/office/drawing/2014/main" id="{2A155FAC-3CE6-4BCC-986D-3FEAEFA70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275" y="1852775"/>
            <a:ext cx="6528829" cy="728473"/>
          </a:xfrm>
          <a:prstGeom prst="rect">
            <a:avLst/>
          </a:prstGeom>
        </p:spPr>
      </p:pic>
      <p:pic>
        <p:nvPicPr>
          <p:cNvPr id="11" name="18 Imagen">
            <a:extLst>
              <a:ext uri="{FF2B5EF4-FFF2-40B4-BE49-F238E27FC236}">
                <a16:creationId xmlns:a16="http://schemas.microsoft.com/office/drawing/2014/main" id="{16A312D3-7468-4241-8326-780B3B9ECB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87" y="2716871"/>
            <a:ext cx="6464821" cy="1057658"/>
          </a:xfrm>
          <a:prstGeom prst="rect">
            <a:avLst/>
          </a:prstGeom>
        </p:spPr>
      </p:pic>
      <p:pic>
        <p:nvPicPr>
          <p:cNvPr id="12" name="19 Imagen">
            <a:extLst>
              <a:ext uri="{FF2B5EF4-FFF2-40B4-BE49-F238E27FC236}">
                <a16:creationId xmlns:a16="http://schemas.microsoft.com/office/drawing/2014/main" id="{E05F2065-7D82-4CAE-BC0D-E0D97B632B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87" y="3862654"/>
            <a:ext cx="6272797" cy="704089"/>
          </a:xfrm>
          <a:prstGeom prst="rect">
            <a:avLst/>
          </a:prstGeom>
        </p:spPr>
      </p:pic>
      <p:pic>
        <p:nvPicPr>
          <p:cNvPr id="13" name="20 Imagen">
            <a:extLst>
              <a:ext uri="{FF2B5EF4-FFF2-40B4-BE49-F238E27FC236}">
                <a16:creationId xmlns:a16="http://schemas.microsoft.com/office/drawing/2014/main" id="{D2E11090-8812-4246-A5A3-6866F2518B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071" y="4553959"/>
            <a:ext cx="6309373" cy="104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6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Office PowerPoint</Application>
  <PresentationFormat>Panorámica</PresentationFormat>
  <Paragraphs>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3</cp:revision>
  <dcterms:created xsi:type="dcterms:W3CDTF">2024-11-18T14:21:34Z</dcterms:created>
  <dcterms:modified xsi:type="dcterms:W3CDTF">2024-12-12T20:45:59Z</dcterms:modified>
</cp:coreProperties>
</file>