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1" r:id="rId5"/>
    <p:sldId id="267" r:id="rId6"/>
    <p:sldId id="265" r:id="rId7"/>
    <p:sldId id="266" r:id="rId8"/>
    <p:sldId id="268" r:id="rId9"/>
    <p:sldId id="264" r:id="rId10"/>
    <p:sldId id="269" r:id="rId11"/>
    <p:sldId id="271" r:id="rId12"/>
    <p:sldId id="272" r:id="rId13"/>
    <p:sldId id="270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3" r:id="rId22"/>
    <p:sldId id="282" r:id="rId23"/>
    <p:sldId id="281" r:id="rId24"/>
    <p:sldId id="280" r:id="rId25"/>
    <p:sldId id="284" r:id="rId26"/>
    <p:sldId id="285" r:id="rId27"/>
    <p:sldId id="288" r:id="rId28"/>
    <p:sldId id="289" r:id="rId29"/>
    <p:sldId id="290" r:id="rId30"/>
    <p:sldId id="291" r:id="rId31"/>
    <p:sldId id="292" r:id="rId32"/>
    <p:sldId id="293" r:id="rId33"/>
  </p:sldIdLst>
  <p:sldSz cx="9144000" cy="5143500" type="screen16x9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6" autoAdjust="0"/>
    <p:restoredTop sz="94660"/>
  </p:normalViewPr>
  <p:slideViewPr>
    <p:cSldViewPr>
      <p:cViewPr varScale="1">
        <p:scale>
          <a:sx n="86" d="100"/>
          <a:sy n="86" d="100"/>
        </p:scale>
        <p:origin x="306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096A3-1BAA-4A9D-A3A7-D8D7728A65CF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5BCD3-8FD8-4C6C-949F-4C94585A6807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11 Imagen" descr="3.png"/>
          <p:cNvPicPr>
            <a:picLocks noChangeAspect="1"/>
          </p:cNvPicPr>
          <p:nvPr/>
        </p:nvPicPr>
        <p:blipFill>
          <a:blip r:embed="rId3" cstate="print"/>
          <a:srcRect l="13281" t="25000" r="9375" b="51389"/>
          <a:stretch>
            <a:fillRect/>
          </a:stretch>
        </p:blipFill>
        <p:spPr>
          <a:xfrm>
            <a:off x="1214414" y="1285866"/>
            <a:ext cx="7072362" cy="1214446"/>
          </a:xfrm>
          <a:prstGeom prst="rect">
            <a:avLst/>
          </a:prstGeom>
        </p:spPr>
      </p:pic>
      <p:pic>
        <p:nvPicPr>
          <p:cNvPr id="7" name="6 Imagen" descr="2.png"/>
          <p:cNvPicPr>
            <a:picLocks noChangeAspect="1"/>
          </p:cNvPicPr>
          <p:nvPr/>
        </p:nvPicPr>
        <p:blipFill>
          <a:blip r:embed="rId4" cstate="print"/>
          <a:srcRect l="11641" t="44306" r="12578" b="37638"/>
          <a:stretch>
            <a:fillRect/>
          </a:stretch>
        </p:blipFill>
        <p:spPr>
          <a:xfrm>
            <a:off x="1214414" y="2428874"/>
            <a:ext cx="6929486" cy="928694"/>
          </a:xfrm>
          <a:prstGeom prst="rect">
            <a:avLst/>
          </a:prstGeom>
        </p:spPr>
      </p:pic>
      <p:pic>
        <p:nvPicPr>
          <p:cNvPr id="8" name="7 Imagen" descr="3.png"/>
          <p:cNvPicPr>
            <a:picLocks noChangeAspect="1"/>
          </p:cNvPicPr>
          <p:nvPr/>
        </p:nvPicPr>
        <p:blipFill>
          <a:blip r:embed="rId5" cstate="print"/>
          <a:srcRect l="13125" t="20556" r="59531" b="65555"/>
          <a:stretch>
            <a:fillRect/>
          </a:stretch>
        </p:blipFill>
        <p:spPr>
          <a:xfrm>
            <a:off x="1500166" y="1357304"/>
            <a:ext cx="2500330" cy="714380"/>
          </a:xfrm>
          <a:prstGeom prst="rect">
            <a:avLst/>
          </a:prstGeom>
        </p:spPr>
      </p:pic>
      <p:pic>
        <p:nvPicPr>
          <p:cNvPr id="11" name="10 Imagen" descr="4.png"/>
          <p:cNvPicPr>
            <a:picLocks noChangeAspect="1"/>
          </p:cNvPicPr>
          <p:nvPr/>
        </p:nvPicPr>
        <p:blipFill>
          <a:blip r:embed="rId6" cstate="print"/>
          <a:srcRect l="12500" t="50000" r="8593" b="37500"/>
          <a:stretch>
            <a:fillRect/>
          </a:stretch>
        </p:blipFill>
        <p:spPr>
          <a:xfrm>
            <a:off x="1142976" y="2571750"/>
            <a:ext cx="7215238" cy="642942"/>
          </a:xfrm>
          <a:prstGeom prst="rect">
            <a:avLst/>
          </a:prstGeom>
        </p:spPr>
      </p:pic>
      <p:pic>
        <p:nvPicPr>
          <p:cNvPr id="9" name="8 Imagen" descr="2.png"/>
          <p:cNvPicPr>
            <a:picLocks noChangeAspect="1"/>
          </p:cNvPicPr>
          <p:nvPr/>
        </p:nvPicPr>
        <p:blipFill>
          <a:blip r:embed="rId4" cstate="print"/>
          <a:srcRect l="13281" t="23611" r="53125" b="62500"/>
          <a:stretch>
            <a:fillRect/>
          </a:stretch>
        </p:blipFill>
        <p:spPr>
          <a:xfrm>
            <a:off x="1214414" y="1214428"/>
            <a:ext cx="3071834" cy="714380"/>
          </a:xfrm>
          <a:prstGeom prst="rect">
            <a:avLst/>
          </a:prstGeom>
        </p:spPr>
      </p:pic>
      <p:pic>
        <p:nvPicPr>
          <p:cNvPr id="13" name="12 Imagen" descr="5.png"/>
          <p:cNvPicPr>
            <a:picLocks noChangeAspect="1"/>
          </p:cNvPicPr>
          <p:nvPr/>
        </p:nvPicPr>
        <p:blipFill>
          <a:blip r:embed="rId7" cstate="print"/>
          <a:srcRect l="30469" t="34722" r="19531" b="50000"/>
          <a:stretch>
            <a:fillRect/>
          </a:stretch>
        </p:blipFill>
        <p:spPr>
          <a:xfrm>
            <a:off x="2786050" y="1785932"/>
            <a:ext cx="4572032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1.png"/>
          <p:cNvPicPr>
            <a:picLocks noChangeAspect="1"/>
          </p:cNvPicPr>
          <p:nvPr/>
        </p:nvPicPr>
        <p:blipFill>
          <a:blip r:embed="rId3" cstate="print"/>
          <a:srcRect l="33594" t="70222" r="28124" b="13889"/>
          <a:stretch>
            <a:fillRect/>
          </a:stretch>
        </p:blipFill>
        <p:spPr>
          <a:xfrm>
            <a:off x="3071802" y="3643320"/>
            <a:ext cx="3365829" cy="785817"/>
          </a:xfrm>
          <a:prstGeom prst="rect">
            <a:avLst/>
          </a:prstGeom>
        </p:spPr>
      </p:pic>
      <p:pic>
        <p:nvPicPr>
          <p:cNvPr id="4" name="3 Imagen" descr="1.png"/>
          <p:cNvPicPr>
            <a:picLocks noChangeAspect="1"/>
          </p:cNvPicPr>
          <p:nvPr/>
        </p:nvPicPr>
        <p:blipFill>
          <a:blip r:embed="rId3" cstate="print"/>
          <a:srcRect l="33594" t="37111" r="14843" b="52778"/>
          <a:stretch>
            <a:fillRect/>
          </a:stretch>
        </p:blipFill>
        <p:spPr>
          <a:xfrm>
            <a:off x="3071802" y="1928808"/>
            <a:ext cx="4533565" cy="500066"/>
          </a:xfrm>
          <a:prstGeom prst="rect">
            <a:avLst/>
          </a:prstGeom>
        </p:spPr>
      </p:pic>
      <p:pic>
        <p:nvPicPr>
          <p:cNvPr id="5" name="4 Imagen" descr="1.png"/>
          <p:cNvPicPr>
            <a:picLocks noChangeAspect="1"/>
          </p:cNvPicPr>
          <p:nvPr/>
        </p:nvPicPr>
        <p:blipFill>
          <a:blip r:embed="rId4" cstate="print"/>
          <a:srcRect l="53559"/>
          <a:stretch>
            <a:fillRect/>
          </a:stretch>
        </p:blipFill>
        <p:spPr>
          <a:xfrm>
            <a:off x="951729" y="1643056"/>
            <a:ext cx="1548569" cy="1423419"/>
          </a:xfrm>
          <a:prstGeom prst="rect">
            <a:avLst/>
          </a:prstGeom>
        </p:spPr>
      </p:pic>
      <p:pic>
        <p:nvPicPr>
          <p:cNvPr id="6" name="5 Imagen" descr="1.png"/>
          <p:cNvPicPr>
            <a:picLocks noChangeAspect="1"/>
          </p:cNvPicPr>
          <p:nvPr/>
        </p:nvPicPr>
        <p:blipFill>
          <a:blip r:embed="rId4" cstate="print"/>
          <a:srcRect r="55010"/>
          <a:stretch>
            <a:fillRect/>
          </a:stretch>
        </p:blipFill>
        <p:spPr>
          <a:xfrm>
            <a:off x="1071538" y="1643056"/>
            <a:ext cx="1500198" cy="1423419"/>
          </a:xfrm>
          <a:prstGeom prst="rect">
            <a:avLst/>
          </a:prstGeom>
        </p:spPr>
      </p:pic>
      <p:pic>
        <p:nvPicPr>
          <p:cNvPr id="8" name="7 Imagen" descr="1.png"/>
          <p:cNvPicPr>
            <a:picLocks noChangeAspect="1"/>
          </p:cNvPicPr>
          <p:nvPr/>
        </p:nvPicPr>
        <p:blipFill>
          <a:blip r:embed="rId3" cstate="print"/>
          <a:srcRect l="33594" t="58778" r="38780" b="28222"/>
          <a:stretch>
            <a:fillRect/>
          </a:stretch>
        </p:blipFill>
        <p:spPr>
          <a:xfrm>
            <a:off x="3071802" y="3071816"/>
            <a:ext cx="2428892" cy="642942"/>
          </a:xfrm>
          <a:prstGeom prst="rect">
            <a:avLst/>
          </a:prstGeom>
        </p:spPr>
      </p:pic>
      <p:pic>
        <p:nvPicPr>
          <p:cNvPr id="9" name="8 Imagen" descr="1.png"/>
          <p:cNvPicPr>
            <a:picLocks noChangeAspect="1"/>
          </p:cNvPicPr>
          <p:nvPr/>
        </p:nvPicPr>
        <p:blipFill>
          <a:blip r:embed="rId3" cstate="print"/>
          <a:srcRect l="36032" t="47222" r="37155" b="41222"/>
          <a:stretch>
            <a:fillRect/>
          </a:stretch>
        </p:blipFill>
        <p:spPr>
          <a:xfrm>
            <a:off x="3286116" y="2500312"/>
            <a:ext cx="2357454" cy="571504"/>
          </a:xfrm>
          <a:prstGeom prst="rect">
            <a:avLst/>
          </a:prstGeom>
        </p:spPr>
      </p:pic>
      <p:pic>
        <p:nvPicPr>
          <p:cNvPr id="10" name="9 Imagen" descr="1.png"/>
          <p:cNvPicPr>
            <a:picLocks noChangeAspect="1"/>
          </p:cNvPicPr>
          <p:nvPr/>
        </p:nvPicPr>
        <p:blipFill>
          <a:blip r:embed="rId3" cstate="print"/>
          <a:srcRect l="33594" t="25555" r="14843" b="62889"/>
          <a:stretch>
            <a:fillRect/>
          </a:stretch>
        </p:blipFill>
        <p:spPr>
          <a:xfrm>
            <a:off x="3071802" y="1357304"/>
            <a:ext cx="4533565" cy="571504"/>
          </a:xfrm>
          <a:prstGeom prst="rect">
            <a:avLst/>
          </a:prstGeom>
        </p:spPr>
      </p:pic>
      <p:pic>
        <p:nvPicPr>
          <p:cNvPr id="11" name="10 Imagen" descr="1.png"/>
          <p:cNvPicPr>
            <a:picLocks noChangeAspect="1"/>
          </p:cNvPicPr>
          <p:nvPr/>
        </p:nvPicPr>
        <p:blipFill>
          <a:blip r:embed="rId3" cstate="print"/>
          <a:srcRect l="33594" t="12555" r="14843" b="74445"/>
          <a:stretch>
            <a:fillRect/>
          </a:stretch>
        </p:blipFill>
        <p:spPr>
          <a:xfrm>
            <a:off x="3071802" y="714362"/>
            <a:ext cx="4533565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png"/>
          <p:cNvPicPr>
            <a:picLocks noChangeAspect="1"/>
          </p:cNvPicPr>
          <p:nvPr/>
        </p:nvPicPr>
        <p:blipFill>
          <a:blip r:embed="rId3" cstate="print"/>
          <a:srcRect l="35659" t="71577" r="23883" b="15476"/>
          <a:stretch>
            <a:fillRect/>
          </a:stretch>
        </p:blipFill>
        <p:spPr>
          <a:xfrm>
            <a:off x="3857620" y="3714758"/>
            <a:ext cx="3571900" cy="642942"/>
          </a:xfrm>
          <a:prstGeom prst="rect">
            <a:avLst/>
          </a:prstGeom>
        </p:spPr>
      </p:pic>
      <p:pic>
        <p:nvPicPr>
          <p:cNvPr id="6" name="5 Imagen" descr="2.png"/>
          <p:cNvPicPr>
            <a:picLocks noChangeAspect="1"/>
          </p:cNvPicPr>
          <p:nvPr/>
        </p:nvPicPr>
        <p:blipFill>
          <a:blip r:embed="rId4" cstate="print"/>
          <a:srcRect l="53791" t="72223" r="28323"/>
          <a:stretch>
            <a:fillRect/>
          </a:stretch>
        </p:blipFill>
        <p:spPr>
          <a:xfrm>
            <a:off x="1142976" y="1428742"/>
            <a:ext cx="1591486" cy="1428742"/>
          </a:xfrm>
          <a:prstGeom prst="rect">
            <a:avLst/>
          </a:prstGeom>
        </p:spPr>
      </p:pic>
      <p:pic>
        <p:nvPicPr>
          <p:cNvPr id="7" name="6 Imagen" descr="2.png"/>
          <p:cNvPicPr>
            <a:picLocks noChangeAspect="1"/>
          </p:cNvPicPr>
          <p:nvPr/>
        </p:nvPicPr>
        <p:blipFill>
          <a:blip r:embed="rId4" cstate="print"/>
          <a:srcRect l="35326" t="72223" r="47011"/>
          <a:stretch>
            <a:fillRect/>
          </a:stretch>
        </p:blipFill>
        <p:spPr>
          <a:xfrm>
            <a:off x="1071538" y="1428742"/>
            <a:ext cx="1571636" cy="1428742"/>
          </a:xfrm>
          <a:prstGeom prst="rect">
            <a:avLst/>
          </a:prstGeom>
        </p:spPr>
      </p:pic>
      <p:pic>
        <p:nvPicPr>
          <p:cNvPr id="8" name="7 Imagen" descr="2.png"/>
          <p:cNvPicPr>
            <a:picLocks noChangeAspect="1"/>
          </p:cNvPicPr>
          <p:nvPr/>
        </p:nvPicPr>
        <p:blipFill>
          <a:blip r:embed="rId4" cstate="print"/>
          <a:srcRect l="16860" t="72223" r="65477"/>
          <a:stretch>
            <a:fillRect/>
          </a:stretch>
        </p:blipFill>
        <p:spPr>
          <a:xfrm>
            <a:off x="1071538" y="1428742"/>
            <a:ext cx="1571636" cy="1428742"/>
          </a:xfrm>
          <a:prstGeom prst="rect">
            <a:avLst/>
          </a:prstGeom>
        </p:spPr>
      </p:pic>
      <p:pic>
        <p:nvPicPr>
          <p:cNvPr id="9" name="8 Imagen" descr="2.png"/>
          <p:cNvPicPr>
            <a:picLocks noChangeAspect="1"/>
          </p:cNvPicPr>
          <p:nvPr/>
        </p:nvPicPr>
        <p:blipFill>
          <a:blip r:embed="rId4" cstate="print"/>
          <a:srcRect t="72223" r="83140"/>
          <a:stretch>
            <a:fillRect/>
          </a:stretch>
        </p:blipFill>
        <p:spPr>
          <a:xfrm>
            <a:off x="1142976" y="1428742"/>
            <a:ext cx="1500198" cy="1428742"/>
          </a:xfrm>
          <a:prstGeom prst="rect">
            <a:avLst/>
          </a:prstGeom>
        </p:spPr>
      </p:pic>
      <p:pic>
        <p:nvPicPr>
          <p:cNvPr id="10" name="9 Imagen" descr="2.png"/>
          <p:cNvPicPr>
            <a:picLocks noChangeAspect="1"/>
          </p:cNvPicPr>
          <p:nvPr/>
        </p:nvPicPr>
        <p:blipFill>
          <a:blip r:embed="rId3" cstate="print"/>
          <a:srcRect l="33594" t="24107" r="10937" b="65823"/>
          <a:stretch>
            <a:fillRect/>
          </a:stretch>
        </p:blipFill>
        <p:spPr>
          <a:xfrm>
            <a:off x="3643306" y="1285866"/>
            <a:ext cx="4897198" cy="500066"/>
          </a:xfrm>
          <a:prstGeom prst="rect">
            <a:avLst/>
          </a:prstGeom>
        </p:spPr>
      </p:pic>
      <p:pic>
        <p:nvPicPr>
          <p:cNvPr id="11" name="10 Imagen" descr="2.png"/>
          <p:cNvPicPr>
            <a:picLocks noChangeAspect="1"/>
          </p:cNvPicPr>
          <p:nvPr/>
        </p:nvPicPr>
        <p:blipFill>
          <a:blip r:embed="rId3" cstate="print"/>
          <a:srcRect l="34403" t="12599" r="14620" b="75893"/>
          <a:stretch>
            <a:fillRect/>
          </a:stretch>
        </p:blipFill>
        <p:spPr>
          <a:xfrm>
            <a:off x="3714744" y="714362"/>
            <a:ext cx="4500594" cy="571504"/>
          </a:xfrm>
          <a:prstGeom prst="rect">
            <a:avLst/>
          </a:prstGeom>
        </p:spPr>
      </p:pic>
      <p:pic>
        <p:nvPicPr>
          <p:cNvPr id="12" name="11 Imagen" descr="2.png"/>
          <p:cNvPicPr>
            <a:picLocks noChangeAspect="1"/>
          </p:cNvPicPr>
          <p:nvPr/>
        </p:nvPicPr>
        <p:blipFill>
          <a:blip r:embed="rId3" cstate="print"/>
          <a:srcRect l="33594" t="34177" r="26757" b="54314"/>
          <a:stretch>
            <a:fillRect/>
          </a:stretch>
        </p:blipFill>
        <p:spPr>
          <a:xfrm>
            <a:off x="3643306" y="1785932"/>
            <a:ext cx="3500462" cy="571504"/>
          </a:xfrm>
          <a:prstGeom prst="rect">
            <a:avLst/>
          </a:prstGeom>
        </p:spPr>
      </p:pic>
      <p:pic>
        <p:nvPicPr>
          <p:cNvPr id="13" name="12 Imagen" descr="2.png"/>
          <p:cNvPicPr>
            <a:picLocks noChangeAspect="1"/>
          </p:cNvPicPr>
          <p:nvPr/>
        </p:nvPicPr>
        <p:blipFill>
          <a:blip r:embed="rId3" cstate="print"/>
          <a:srcRect l="35659" t="45684" r="40066" b="29860"/>
          <a:stretch>
            <a:fillRect/>
          </a:stretch>
        </p:blipFill>
        <p:spPr>
          <a:xfrm>
            <a:off x="3857620" y="2428874"/>
            <a:ext cx="2143140" cy="1214446"/>
          </a:xfrm>
          <a:prstGeom prst="rect">
            <a:avLst/>
          </a:prstGeom>
        </p:spPr>
      </p:pic>
      <p:pic>
        <p:nvPicPr>
          <p:cNvPr id="4" name="3 Imagen" descr="2.png"/>
          <p:cNvPicPr>
            <a:picLocks noChangeAspect="1"/>
          </p:cNvPicPr>
          <p:nvPr/>
        </p:nvPicPr>
        <p:blipFill>
          <a:blip r:embed="rId4" cstate="print"/>
          <a:srcRect l="22703" t="41667" r="55620" b="27777"/>
          <a:stretch>
            <a:fillRect/>
          </a:stretch>
        </p:blipFill>
        <p:spPr>
          <a:xfrm>
            <a:off x="785786" y="1285866"/>
            <a:ext cx="1928826" cy="1571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3.png"/>
          <p:cNvPicPr>
            <a:picLocks noChangeAspect="1"/>
          </p:cNvPicPr>
          <p:nvPr/>
        </p:nvPicPr>
        <p:blipFill>
          <a:blip r:embed="rId3" cstate="print"/>
          <a:srcRect l="34375" t="70834" b="18055"/>
          <a:stretch>
            <a:fillRect/>
          </a:stretch>
        </p:blipFill>
        <p:spPr>
          <a:xfrm>
            <a:off x="2786050" y="3643320"/>
            <a:ext cx="6000759" cy="571504"/>
          </a:xfrm>
          <a:prstGeom prst="rect">
            <a:avLst/>
          </a:prstGeom>
        </p:spPr>
      </p:pic>
      <p:pic>
        <p:nvPicPr>
          <p:cNvPr id="4" name="3 Imagen" descr="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183" y="2857502"/>
            <a:ext cx="1973709" cy="934784"/>
          </a:xfrm>
          <a:prstGeom prst="rect">
            <a:avLst/>
          </a:prstGeom>
        </p:spPr>
      </p:pic>
      <p:pic>
        <p:nvPicPr>
          <p:cNvPr id="5" name="4 Imagen" descr="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903" y="2708536"/>
            <a:ext cx="1973709" cy="934784"/>
          </a:xfrm>
          <a:prstGeom prst="rect">
            <a:avLst/>
          </a:prstGeom>
        </p:spPr>
      </p:pic>
      <p:pic>
        <p:nvPicPr>
          <p:cNvPr id="6" name="5 Imagen" descr="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8027" y="2565660"/>
            <a:ext cx="1973709" cy="934784"/>
          </a:xfrm>
          <a:prstGeom prst="rect">
            <a:avLst/>
          </a:prstGeom>
        </p:spPr>
      </p:pic>
      <p:pic>
        <p:nvPicPr>
          <p:cNvPr id="7" name="6 Imagen" descr="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6589" y="2422784"/>
            <a:ext cx="1973709" cy="934784"/>
          </a:xfrm>
          <a:prstGeom prst="rect">
            <a:avLst/>
          </a:prstGeom>
        </p:spPr>
      </p:pic>
      <p:pic>
        <p:nvPicPr>
          <p:cNvPr id="8" name="7 Imagen" descr="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3713" y="2279908"/>
            <a:ext cx="1973709" cy="934784"/>
          </a:xfrm>
          <a:prstGeom prst="rect">
            <a:avLst/>
          </a:prstGeom>
        </p:spPr>
      </p:pic>
      <p:pic>
        <p:nvPicPr>
          <p:cNvPr id="9" name="8 Imagen" descr="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0837" y="2137032"/>
            <a:ext cx="1973709" cy="934784"/>
          </a:xfrm>
          <a:prstGeom prst="rect">
            <a:avLst/>
          </a:prstGeom>
        </p:spPr>
      </p:pic>
      <p:pic>
        <p:nvPicPr>
          <p:cNvPr id="10" name="9 Imagen" descr="3.png"/>
          <p:cNvPicPr>
            <a:picLocks noChangeAspect="1"/>
          </p:cNvPicPr>
          <p:nvPr/>
        </p:nvPicPr>
        <p:blipFill>
          <a:blip r:embed="rId3" cstate="print"/>
          <a:srcRect l="35938" t="34723" r="7812" b="52777"/>
          <a:stretch>
            <a:fillRect/>
          </a:stretch>
        </p:blipFill>
        <p:spPr>
          <a:xfrm>
            <a:off x="2928926" y="1714494"/>
            <a:ext cx="5143536" cy="642942"/>
          </a:xfrm>
          <a:prstGeom prst="rect">
            <a:avLst/>
          </a:prstGeom>
        </p:spPr>
      </p:pic>
      <p:pic>
        <p:nvPicPr>
          <p:cNvPr id="11" name="10 Imagen" descr="3.png"/>
          <p:cNvPicPr>
            <a:picLocks noChangeAspect="1"/>
          </p:cNvPicPr>
          <p:nvPr/>
        </p:nvPicPr>
        <p:blipFill>
          <a:blip r:embed="rId3" cstate="print"/>
          <a:srcRect l="34375" t="58334" r="14843" b="29166"/>
          <a:stretch>
            <a:fillRect/>
          </a:stretch>
        </p:blipFill>
        <p:spPr>
          <a:xfrm>
            <a:off x="2786050" y="3000378"/>
            <a:ext cx="4643470" cy="642942"/>
          </a:xfrm>
          <a:prstGeom prst="rect">
            <a:avLst/>
          </a:prstGeom>
        </p:spPr>
      </p:pic>
      <p:pic>
        <p:nvPicPr>
          <p:cNvPr id="12" name="11 Imagen" descr="3.png"/>
          <p:cNvPicPr>
            <a:picLocks noChangeAspect="1"/>
          </p:cNvPicPr>
          <p:nvPr/>
        </p:nvPicPr>
        <p:blipFill>
          <a:blip r:embed="rId3" cstate="print"/>
          <a:srcRect l="35156" t="45834" r="25000" b="40277"/>
          <a:stretch>
            <a:fillRect/>
          </a:stretch>
        </p:blipFill>
        <p:spPr>
          <a:xfrm>
            <a:off x="2857488" y="2357436"/>
            <a:ext cx="3643338" cy="714380"/>
          </a:xfrm>
          <a:prstGeom prst="rect">
            <a:avLst/>
          </a:prstGeom>
        </p:spPr>
      </p:pic>
      <p:pic>
        <p:nvPicPr>
          <p:cNvPr id="13" name="12 Imagen" descr="3.png"/>
          <p:cNvPicPr>
            <a:picLocks noChangeAspect="1"/>
          </p:cNvPicPr>
          <p:nvPr/>
        </p:nvPicPr>
        <p:blipFill>
          <a:blip r:embed="rId3" cstate="print"/>
          <a:srcRect l="34375" t="23611" r="10156" b="65278"/>
          <a:stretch>
            <a:fillRect/>
          </a:stretch>
        </p:blipFill>
        <p:spPr>
          <a:xfrm>
            <a:off x="2786050" y="1142990"/>
            <a:ext cx="5072098" cy="571504"/>
          </a:xfrm>
          <a:prstGeom prst="rect">
            <a:avLst/>
          </a:prstGeom>
        </p:spPr>
      </p:pic>
      <p:pic>
        <p:nvPicPr>
          <p:cNvPr id="14" name="13 Imagen" descr="3.png"/>
          <p:cNvPicPr>
            <a:picLocks noChangeAspect="1"/>
          </p:cNvPicPr>
          <p:nvPr/>
        </p:nvPicPr>
        <p:blipFill>
          <a:blip r:embed="rId3" cstate="print"/>
          <a:srcRect l="35156" t="13889" r="4687" b="76389"/>
          <a:stretch>
            <a:fillRect/>
          </a:stretch>
        </p:blipFill>
        <p:spPr>
          <a:xfrm>
            <a:off x="2857488" y="642924"/>
            <a:ext cx="5500726" cy="500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00"/>
                            </p:stCondLst>
                            <p:childTnLst>
                              <p:par>
                                <p:cTn id="38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0"/>
                            </p:stCondLst>
                            <p:childTnLst>
                              <p:par>
                                <p:cTn id="68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00"/>
                            </p:stCondLst>
                            <p:childTnLst>
                              <p:par>
                                <p:cTn id="76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8 Imagen" descr="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928808"/>
            <a:ext cx="2284355" cy="357190"/>
          </a:xfrm>
          <a:prstGeom prst="rect">
            <a:avLst/>
          </a:prstGeom>
        </p:spPr>
      </p:pic>
      <p:pic>
        <p:nvPicPr>
          <p:cNvPr id="3" name="2 Imagen" descr="4.png"/>
          <p:cNvPicPr>
            <a:picLocks noChangeAspect="1"/>
          </p:cNvPicPr>
          <p:nvPr/>
        </p:nvPicPr>
        <p:blipFill>
          <a:blip r:embed="rId4" cstate="print"/>
          <a:srcRect l="35156" t="59722" r="33594" b="13889"/>
          <a:stretch>
            <a:fillRect/>
          </a:stretch>
        </p:blipFill>
        <p:spPr>
          <a:xfrm>
            <a:off x="3214678" y="3071816"/>
            <a:ext cx="2857520" cy="1357322"/>
          </a:xfrm>
          <a:prstGeom prst="rect">
            <a:avLst/>
          </a:prstGeom>
        </p:spPr>
      </p:pic>
      <p:pic>
        <p:nvPicPr>
          <p:cNvPr id="6" name="5 Imagen" descr="4.png"/>
          <p:cNvPicPr>
            <a:picLocks noChangeAspect="1"/>
          </p:cNvPicPr>
          <p:nvPr/>
        </p:nvPicPr>
        <p:blipFill>
          <a:blip r:embed="rId4" cstate="print"/>
          <a:srcRect l="35937" t="34722" r="27344" b="54167"/>
          <a:stretch>
            <a:fillRect/>
          </a:stretch>
        </p:blipFill>
        <p:spPr>
          <a:xfrm>
            <a:off x="3286116" y="1714494"/>
            <a:ext cx="3357586" cy="571504"/>
          </a:xfrm>
          <a:prstGeom prst="rect">
            <a:avLst/>
          </a:prstGeom>
        </p:spPr>
      </p:pic>
      <p:pic>
        <p:nvPicPr>
          <p:cNvPr id="7" name="6 Imagen" descr="4.png"/>
          <p:cNvPicPr>
            <a:picLocks noChangeAspect="1"/>
          </p:cNvPicPr>
          <p:nvPr/>
        </p:nvPicPr>
        <p:blipFill>
          <a:blip r:embed="rId4" cstate="print"/>
          <a:srcRect l="35937" t="23611" r="15625" b="66667"/>
          <a:stretch>
            <a:fillRect/>
          </a:stretch>
        </p:blipFill>
        <p:spPr>
          <a:xfrm>
            <a:off x="3286116" y="1142990"/>
            <a:ext cx="4429156" cy="500066"/>
          </a:xfrm>
          <a:prstGeom prst="rect">
            <a:avLst/>
          </a:prstGeom>
        </p:spPr>
      </p:pic>
      <p:pic>
        <p:nvPicPr>
          <p:cNvPr id="8" name="7 Imagen" descr="4.png"/>
          <p:cNvPicPr>
            <a:picLocks noChangeAspect="1"/>
          </p:cNvPicPr>
          <p:nvPr/>
        </p:nvPicPr>
        <p:blipFill>
          <a:blip r:embed="rId4" cstate="print"/>
          <a:srcRect l="35156" t="45833" r="30469" b="40278"/>
          <a:stretch>
            <a:fillRect/>
          </a:stretch>
        </p:blipFill>
        <p:spPr>
          <a:xfrm>
            <a:off x="3214678" y="2357436"/>
            <a:ext cx="3143272" cy="714380"/>
          </a:xfrm>
          <a:prstGeom prst="rect">
            <a:avLst/>
          </a:prstGeom>
        </p:spPr>
      </p:pic>
      <p:pic>
        <p:nvPicPr>
          <p:cNvPr id="11" name="10 Imagen" descr="4b.png"/>
          <p:cNvPicPr>
            <a:picLocks noChangeAspect="1"/>
          </p:cNvPicPr>
          <p:nvPr/>
        </p:nvPicPr>
        <p:blipFill>
          <a:blip r:embed="rId5" cstate="print"/>
          <a:srcRect l="60290"/>
          <a:stretch>
            <a:fillRect/>
          </a:stretch>
        </p:blipFill>
        <p:spPr>
          <a:xfrm>
            <a:off x="642910" y="1988247"/>
            <a:ext cx="218881" cy="297751"/>
          </a:xfrm>
          <a:prstGeom prst="rect">
            <a:avLst/>
          </a:prstGeom>
        </p:spPr>
      </p:pic>
      <p:pic>
        <p:nvPicPr>
          <p:cNvPr id="12" name="11 Imagen" descr="4b.png"/>
          <p:cNvPicPr>
            <a:picLocks noChangeAspect="1"/>
          </p:cNvPicPr>
          <p:nvPr/>
        </p:nvPicPr>
        <p:blipFill>
          <a:blip r:embed="rId5" cstate="print"/>
          <a:srcRect l="30145" r="39710"/>
          <a:stretch>
            <a:fillRect/>
          </a:stretch>
        </p:blipFill>
        <p:spPr>
          <a:xfrm>
            <a:off x="500034" y="1988247"/>
            <a:ext cx="166157" cy="297751"/>
          </a:xfrm>
          <a:prstGeom prst="rect">
            <a:avLst/>
          </a:prstGeom>
        </p:spPr>
      </p:pic>
      <p:pic>
        <p:nvPicPr>
          <p:cNvPr id="13" name="12 Imagen" descr="4b.png"/>
          <p:cNvPicPr>
            <a:picLocks noChangeAspect="1"/>
          </p:cNvPicPr>
          <p:nvPr/>
        </p:nvPicPr>
        <p:blipFill>
          <a:blip r:embed="rId5" cstate="print"/>
          <a:srcRect r="69855"/>
          <a:stretch>
            <a:fillRect/>
          </a:stretch>
        </p:blipFill>
        <p:spPr>
          <a:xfrm>
            <a:off x="357158" y="1988247"/>
            <a:ext cx="166157" cy="297751"/>
          </a:xfrm>
          <a:prstGeom prst="rect">
            <a:avLst/>
          </a:prstGeom>
        </p:spPr>
      </p:pic>
      <p:pic>
        <p:nvPicPr>
          <p:cNvPr id="14" name="13 Imagen" descr="4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7224" y="1928808"/>
            <a:ext cx="24384" cy="344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5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20777" y="1571618"/>
            <a:ext cx="3982807" cy="1143008"/>
          </a:xfrm>
          <a:prstGeom prst="rect">
            <a:avLst/>
          </a:prstGeom>
        </p:spPr>
      </p:pic>
      <p:pic>
        <p:nvPicPr>
          <p:cNvPr id="4" name="3 Imagen" descr="5.png"/>
          <p:cNvPicPr>
            <a:picLocks noChangeAspect="1"/>
          </p:cNvPicPr>
          <p:nvPr/>
        </p:nvPicPr>
        <p:blipFill>
          <a:blip r:embed="rId4" cstate="print"/>
          <a:srcRect t="36526" r="56873"/>
          <a:stretch>
            <a:fillRect/>
          </a:stretch>
        </p:blipFill>
        <p:spPr>
          <a:xfrm>
            <a:off x="642910" y="1785932"/>
            <a:ext cx="2071702" cy="1489709"/>
          </a:xfrm>
          <a:prstGeom prst="rect">
            <a:avLst/>
          </a:prstGeom>
        </p:spPr>
      </p:pic>
      <p:pic>
        <p:nvPicPr>
          <p:cNvPr id="8" name="7 Imagen" descr="4.png"/>
          <p:cNvPicPr>
            <a:picLocks noChangeAspect="1"/>
          </p:cNvPicPr>
          <p:nvPr/>
        </p:nvPicPr>
        <p:blipFill>
          <a:blip r:embed="rId5" cstate="print"/>
          <a:srcRect l="35229" t="8333" r="18750" b="77344"/>
          <a:stretch>
            <a:fillRect/>
          </a:stretch>
        </p:blipFill>
        <p:spPr>
          <a:xfrm>
            <a:off x="3571868" y="357172"/>
            <a:ext cx="4080625" cy="714380"/>
          </a:xfrm>
          <a:prstGeom prst="rect">
            <a:avLst/>
          </a:prstGeom>
        </p:spPr>
      </p:pic>
      <p:pic>
        <p:nvPicPr>
          <p:cNvPr id="9" name="8 Imagen" descr="4.png"/>
          <p:cNvPicPr>
            <a:picLocks noChangeAspect="1"/>
          </p:cNvPicPr>
          <p:nvPr/>
        </p:nvPicPr>
        <p:blipFill>
          <a:blip r:embed="rId5" cstate="print"/>
          <a:srcRect l="35229" t="68491" r="18750" b="20049"/>
          <a:stretch>
            <a:fillRect/>
          </a:stretch>
        </p:blipFill>
        <p:spPr>
          <a:xfrm>
            <a:off x="3571868" y="3357568"/>
            <a:ext cx="4080625" cy="571504"/>
          </a:xfrm>
          <a:prstGeom prst="rect">
            <a:avLst/>
          </a:prstGeom>
        </p:spPr>
      </p:pic>
      <p:pic>
        <p:nvPicPr>
          <p:cNvPr id="10" name="9 Imagen" descr="4.png"/>
          <p:cNvPicPr>
            <a:picLocks noChangeAspect="1"/>
          </p:cNvPicPr>
          <p:nvPr/>
        </p:nvPicPr>
        <p:blipFill>
          <a:blip r:embed="rId5" cstate="print"/>
          <a:srcRect l="35229" t="55600" r="18750" b="31509"/>
          <a:stretch>
            <a:fillRect/>
          </a:stretch>
        </p:blipFill>
        <p:spPr>
          <a:xfrm>
            <a:off x="3571868" y="2714626"/>
            <a:ext cx="4080625" cy="642942"/>
          </a:xfrm>
          <a:prstGeom prst="rect">
            <a:avLst/>
          </a:prstGeom>
        </p:spPr>
      </p:pic>
      <p:pic>
        <p:nvPicPr>
          <p:cNvPr id="11" name="10 Imagen" descr="4.png"/>
          <p:cNvPicPr>
            <a:picLocks noChangeAspect="1"/>
          </p:cNvPicPr>
          <p:nvPr/>
        </p:nvPicPr>
        <p:blipFill>
          <a:blip r:embed="rId5" cstate="print"/>
          <a:srcRect l="35229" t="79951" r="18750" b="7157"/>
          <a:stretch>
            <a:fillRect/>
          </a:stretch>
        </p:blipFill>
        <p:spPr>
          <a:xfrm>
            <a:off x="3571868" y="3929072"/>
            <a:ext cx="4080625" cy="642942"/>
          </a:xfrm>
          <a:prstGeom prst="rect">
            <a:avLst/>
          </a:prstGeom>
        </p:spPr>
      </p:pic>
      <p:pic>
        <p:nvPicPr>
          <p:cNvPr id="12" name="11 Imagen" descr="4.png"/>
          <p:cNvPicPr>
            <a:picLocks noChangeAspect="1"/>
          </p:cNvPicPr>
          <p:nvPr/>
        </p:nvPicPr>
        <p:blipFill>
          <a:blip r:embed="rId5" cstate="print"/>
          <a:srcRect l="35229" t="22656" r="18750" b="67318"/>
          <a:stretch>
            <a:fillRect/>
          </a:stretch>
        </p:blipFill>
        <p:spPr>
          <a:xfrm>
            <a:off x="3571868" y="1071552"/>
            <a:ext cx="4080625" cy="500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8" presetClass="entr" presetSubtype="0" ac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8" presetClass="entr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5.png"/>
          <p:cNvPicPr>
            <a:picLocks noChangeAspect="1"/>
          </p:cNvPicPr>
          <p:nvPr/>
        </p:nvPicPr>
        <p:blipFill>
          <a:blip r:embed="rId3" cstate="print"/>
          <a:srcRect l="35156" t="56944" r="20313" b="29167"/>
          <a:stretch>
            <a:fillRect/>
          </a:stretch>
        </p:blipFill>
        <p:spPr>
          <a:xfrm>
            <a:off x="3214678" y="2928940"/>
            <a:ext cx="4071966" cy="714380"/>
          </a:xfrm>
          <a:prstGeom prst="rect">
            <a:avLst/>
          </a:prstGeom>
        </p:spPr>
      </p:pic>
      <p:pic>
        <p:nvPicPr>
          <p:cNvPr id="4" name="3 Imagen" descr="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538" y="1357304"/>
            <a:ext cx="1113008" cy="2221991"/>
          </a:xfrm>
          <a:prstGeom prst="rect">
            <a:avLst/>
          </a:prstGeom>
        </p:spPr>
      </p:pic>
      <p:pic>
        <p:nvPicPr>
          <p:cNvPr id="5" name="4 Imagen" descr="5.png"/>
          <p:cNvPicPr>
            <a:picLocks noChangeAspect="1"/>
          </p:cNvPicPr>
          <p:nvPr/>
        </p:nvPicPr>
        <p:blipFill>
          <a:blip r:embed="rId3" cstate="print"/>
          <a:srcRect l="35155" t="33333" r="23438" b="56945"/>
          <a:stretch>
            <a:fillRect/>
          </a:stretch>
        </p:blipFill>
        <p:spPr>
          <a:xfrm>
            <a:off x="3214678" y="1714494"/>
            <a:ext cx="3786214" cy="500066"/>
          </a:xfrm>
          <a:prstGeom prst="rect">
            <a:avLst/>
          </a:prstGeom>
        </p:spPr>
      </p:pic>
      <p:pic>
        <p:nvPicPr>
          <p:cNvPr id="6" name="5 Imagen" descr="5.png"/>
          <p:cNvPicPr>
            <a:picLocks noChangeAspect="1"/>
          </p:cNvPicPr>
          <p:nvPr/>
        </p:nvPicPr>
        <p:blipFill>
          <a:blip r:embed="rId3" cstate="print"/>
          <a:srcRect l="35155" t="19444" r="25000" b="66667"/>
          <a:stretch>
            <a:fillRect/>
          </a:stretch>
        </p:blipFill>
        <p:spPr>
          <a:xfrm>
            <a:off x="3214678" y="1000114"/>
            <a:ext cx="3643338" cy="714380"/>
          </a:xfrm>
          <a:prstGeom prst="rect">
            <a:avLst/>
          </a:prstGeom>
        </p:spPr>
      </p:pic>
      <p:pic>
        <p:nvPicPr>
          <p:cNvPr id="7" name="6 Imagen" descr="5.png"/>
          <p:cNvPicPr>
            <a:picLocks noChangeAspect="1"/>
          </p:cNvPicPr>
          <p:nvPr/>
        </p:nvPicPr>
        <p:blipFill>
          <a:blip r:embed="rId3" cstate="print"/>
          <a:srcRect l="35156" t="44444" r="17969" b="41667"/>
          <a:stretch>
            <a:fillRect/>
          </a:stretch>
        </p:blipFill>
        <p:spPr>
          <a:xfrm>
            <a:off x="3214678" y="2285998"/>
            <a:ext cx="4286280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7.png"/>
          <p:cNvPicPr>
            <a:picLocks noChangeAspect="1"/>
          </p:cNvPicPr>
          <p:nvPr/>
        </p:nvPicPr>
        <p:blipFill>
          <a:blip r:embed="rId3" cstate="print"/>
          <a:srcRect l="35157" t="69445" r="29687" b="18055"/>
          <a:stretch>
            <a:fillRect/>
          </a:stretch>
        </p:blipFill>
        <p:spPr>
          <a:xfrm>
            <a:off x="3214678" y="3571882"/>
            <a:ext cx="3214710" cy="642942"/>
          </a:xfrm>
          <a:prstGeom prst="rect">
            <a:avLst/>
          </a:prstGeom>
        </p:spPr>
      </p:pic>
      <p:pic>
        <p:nvPicPr>
          <p:cNvPr id="4" name="3 Imagen" descr="7.png"/>
          <p:cNvPicPr>
            <a:picLocks noChangeAspect="1"/>
          </p:cNvPicPr>
          <p:nvPr/>
        </p:nvPicPr>
        <p:blipFill>
          <a:blip r:embed="rId4" cstate="print"/>
          <a:srcRect r="46661"/>
          <a:stretch>
            <a:fillRect/>
          </a:stretch>
        </p:blipFill>
        <p:spPr>
          <a:xfrm>
            <a:off x="571473" y="1928808"/>
            <a:ext cx="1571635" cy="1404370"/>
          </a:xfrm>
          <a:prstGeom prst="rect">
            <a:avLst/>
          </a:prstGeom>
        </p:spPr>
      </p:pic>
      <p:pic>
        <p:nvPicPr>
          <p:cNvPr id="5" name="4 Imagen" descr="7.png"/>
          <p:cNvPicPr>
            <a:picLocks noChangeAspect="1"/>
          </p:cNvPicPr>
          <p:nvPr/>
        </p:nvPicPr>
        <p:blipFill>
          <a:blip r:embed="rId4" cstate="print"/>
          <a:srcRect l="58783" b="28784"/>
          <a:stretch>
            <a:fillRect/>
          </a:stretch>
        </p:blipFill>
        <p:spPr>
          <a:xfrm>
            <a:off x="714348" y="1928808"/>
            <a:ext cx="1214446" cy="1000132"/>
          </a:xfrm>
          <a:prstGeom prst="rect">
            <a:avLst/>
          </a:prstGeom>
        </p:spPr>
      </p:pic>
      <p:pic>
        <p:nvPicPr>
          <p:cNvPr id="6" name="5 Imagen" descr="7.png"/>
          <p:cNvPicPr>
            <a:picLocks noChangeAspect="1"/>
          </p:cNvPicPr>
          <p:nvPr/>
        </p:nvPicPr>
        <p:blipFill>
          <a:blip r:embed="rId3" cstate="print"/>
          <a:srcRect l="32813" t="34722" r="14843" b="54167"/>
          <a:stretch>
            <a:fillRect/>
          </a:stretch>
        </p:blipFill>
        <p:spPr>
          <a:xfrm>
            <a:off x="3000364" y="1785932"/>
            <a:ext cx="4786346" cy="571504"/>
          </a:xfrm>
          <a:prstGeom prst="rect">
            <a:avLst/>
          </a:prstGeom>
        </p:spPr>
      </p:pic>
      <p:pic>
        <p:nvPicPr>
          <p:cNvPr id="7" name="6 Imagen" descr="7.png"/>
          <p:cNvPicPr>
            <a:picLocks noChangeAspect="1"/>
          </p:cNvPicPr>
          <p:nvPr/>
        </p:nvPicPr>
        <p:blipFill>
          <a:blip r:embed="rId3" cstate="print"/>
          <a:srcRect l="32813" t="20833" r="14843" b="66667"/>
          <a:stretch>
            <a:fillRect/>
          </a:stretch>
        </p:blipFill>
        <p:spPr>
          <a:xfrm>
            <a:off x="3000364" y="1071552"/>
            <a:ext cx="4786346" cy="642942"/>
          </a:xfrm>
          <a:prstGeom prst="rect">
            <a:avLst/>
          </a:prstGeom>
        </p:spPr>
      </p:pic>
      <p:pic>
        <p:nvPicPr>
          <p:cNvPr id="8" name="7 Imagen" descr="7.png"/>
          <p:cNvPicPr>
            <a:picLocks noChangeAspect="1"/>
          </p:cNvPicPr>
          <p:nvPr/>
        </p:nvPicPr>
        <p:blipFill>
          <a:blip r:embed="rId3" cstate="print"/>
          <a:srcRect l="32813" t="58333" r="29687" b="30555"/>
          <a:stretch>
            <a:fillRect/>
          </a:stretch>
        </p:blipFill>
        <p:spPr>
          <a:xfrm>
            <a:off x="3000364" y="3000378"/>
            <a:ext cx="3429024" cy="571504"/>
          </a:xfrm>
          <a:prstGeom prst="rect">
            <a:avLst/>
          </a:prstGeom>
        </p:spPr>
      </p:pic>
      <p:pic>
        <p:nvPicPr>
          <p:cNvPr id="9" name="8 Imagen" descr="7.png"/>
          <p:cNvPicPr>
            <a:picLocks noChangeAspect="1"/>
          </p:cNvPicPr>
          <p:nvPr/>
        </p:nvPicPr>
        <p:blipFill>
          <a:blip r:embed="rId3" cstate="print"/>
          <a:srcRect l="32813" t="44444" r="29687" b="41667"/>
          <a:stretch>
            <a:fillRect/>
          </a:stretch>
        </p:blipFill>
        <p:spPr>
          <a:xfrm>
            <a:off x="3000364" y="2285998"/>
            <a:ext cx="3429024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0.09817 L 5E-6 3.89935E-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49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3 Imagen" descr="8.png"/>
          <p:cNvPicPr>
            <a:picLocks noChangeAspect="1"/>
          </p:cNvPicPr>
          <p:nvPr/>
        </p:nvPicPr>
        <p:blipFill>
          <a:blip r:embed="rId3" cstate="print"/>
          <a:srcRect l="35156" t="63889" r="28906" b="22222"/>
          <a:stretch>
            <a:fillRect/>
          </a:stretch>
        </p:blipFill>
        <p:spPr>
          <a:xfrm>
            <a:off x="3214678" y="3286130"/>
            <a:ext cx="3286148" cy="714380"/>
          </a:xfrm>
          <a:prstGeom prst="rect">
            <a:avLst/>
          </a:prstGeom>
        </p:spPr>
      </p:pic>
      <p:pic>
        <p:nvPicPr>
          <p:cNvPr id="5" name="4 Imagen" descr="8.png"/>
          <p:cNvPicPr>
            <a:picLocks noChangeAspect="1"/>
          </p:cNvPicPr>
          <p:nvPr/>
        </p:nvPicPr>
        <p:blipFill>
          <a:blip r:embed="rId3" cstate="print"/>
          <a:srcRect l="33594" t="31945" r="14062" b="56944"/>
          <a:stretch>
            <a:fillRect/>
          </a:stretch>
        </p:blipFill>
        <p:spPr>
          <a:xfrm>
            <a:off x="3071802" y="1643056"/>
            <a:ext cx="4786346" cy="571504"/>
          </a:xfrm>
          <a:prstGeom prst="rect">
            <a:avLst/>
          </a:prstGeom>
        </p:spPr>
      </p:pic>
      <p:pic>
        <p:nvPicPr>
          <p:cNvPr id="6" name="5 Imagen" descr="8.png"/>
          <p:cNvPicPr>
            <a:picLocks noChangeAspect="1"/>
          </p:cNvPicPr>
          <p:nvPr/>
        </p:nvPicPr>
        <p:blipFill>
          <a:blip r:embed="rId3" cstate="print"/>
          <a:srcRect l="33594" t="16667" r="14062" b="69444"/>
          <a:stretch>
            <a:fillRect/>
          </a:stretch>
        </p:blipFill>
        <p:spPr>
          <a:xfrm>
            <a:off x="3071802" y="857238"/>
            <a:ext cx="4786346" cy="714380"/>
          </a:xfrm>
          <a:prstGeom prst="rect">
            <a:avLst/>
          </a:prstGeom>
        </p:spPr>
      </p:pic>
      <p:pic>
        <p:nvPicPr>
          <p:cNvPr id="7" name="6 Imagen" descr="8.png"/>
          <p:cNvPicPr>
            <a:picLocks noChangeAspect="1"/>
          </p:cNvPicPr>
          <p:nvPr/>
        </p:nvPicPr>
        <p:blipFill>
          <a:blip r:embed="rId3" cstate="print"/>
          <a:srcRect l="33594" t="40278" r="14062" b="48611"/>
          <a:stretch>
            <a:fillRect/>
          </a:stretch>
        </p:blipFill>
        <p:spPr>
          <a:xfrm>
            <a:off x="3071802" y="2071684"/>
            <a:ext cx="4786346" cy="571504"/>
          </a:xfrm>
          <a:prstGeom prst="rect">
            <a:avLst/>
          </a:prstGeom>
        </p:spPr>
      </p:pic>
      <p:pic>
        <p:nvPicPr>
          <p:cNvPr id="8" name="7 Imagen" descr="8.png"/>
          <p:cNvPicPr>
            <a:picLocks noChangeAspect="1"/>
          </p:cNvPicPr>
          <p:nvPr/>
        </p:nvPicPr>
        <p:blipFill>
          <a:blip r:embed="rId3" cstate="print"/>
          <a:srcRect l="35156" t="52778" r="28906" b="34722"/>
          <a:stretch>
            <a:fillRect/>
          </a:stretch>
        </p:blipFill>
        <p:spPr>
          <a:xfrm>
            <a:off x="3214678" y="2714626"/>
            <a:ext cx="3286148" cy="642942"/>
          </a:xfrm>
          <a:prstGeom prst="rect">
            <a:avLst/>
          </a:prstGeom>
        </p:spPr>
      </p:pic>
      <p:pic>
        <p:nvPicPr>
          <p:cNvPr id="9" name="8 Imagen" descr="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2000246"/>
            <a:ext cx="594361" cy="7132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8" presetClass="entr" presetSubtype="0" ac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8" presetClass="entr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9.png"/>
          <p:cNvPicPr>
            <a:picLocks noChangeAspect="1"/>
          </p:cNvPicPr>
          <p:nvPr/>
        </p:nvPicPr>
        <p:blipFill>
          <a:blip r:embed="rId3" cstate="print"/>
          <a:srcRect l="35156" t="61111" r="26562" b="25000"/>
          <a:stretch>
            <a:fillRect/>
          </a:stretch>
        </p:blipFill>
        <p:spPr>
          <a:xfrm>
            <a:off x="3214678" y="3000378"/>
            <a:ext cx="3500462" cy="714380"/>
          </a:xfrm>
          <a:prstGeom prst="rect">
            <a:avLst/>
          </a:prstGeom>
        </p:spPr>
      </p:pic>
      <p:pic>
        <p:nvPicPr>
          <p:cNvPr id="4" name="3 Imagen" descr="9.png"/>
          <p:cNvPicPr>
            <a:picLocks noChangeAspect="1"/>
          </p:cNvPicPr>
          <p:nvPr/>
        </p:nvPicPr>
        <p:blipFill>
          <a:blip r:embed="rId3" cstate="print"/>
          <a:srcRect l="35156" t="36111" r="28906" b="51389"/>
          <a:stretch>
            <a:fillRect/>
          </a:stretch>
        </p:blipFill>
        <p:spPr>
          <a:xfrm>
            <a:off x="3214678" y="1857370"/>
            <a:ext cx="3286148" cy="642942"/>
          </a:xfrm>
          <a:prstGeom prst="rect">
            <a:avLst/>
          </a:prstGeom>
        </p:spPr>
      </p:pic>
      <p:pic>
        <p:nvPicPr>
          <p:cNvPr id="5" name="4 Imagen" descr="9.png"/>
          <p:cNvPicPr>
            <a:picLocks noChangeAspect="1"/>
          </p:cNvPicPr>
          <p:nvPr/>
        </p:nvPicPr>
        <p:blipFill>
          <a:blip r:embed="rId3" cstate="print"/>
          <a:srcRect l="35156" t="47222" r="9374" b="38889"/>
          <a:stretch>
            <a:fillRect/>
          </a:stretch>
        </p:blipFill>
        <p:spPr>
          <a:xfrm>
            <a:off x="3214678" y="2285998"/>
            <a:ext cx="5072098" cy="714380"/>
          </a:xfrm>
          <a:prstGeom prst="rect">
            <a:avLst/>
          </a:prstGeom>
        </p:spPr>
      </p:pic>
      <p:pic>
        <p:nvPicPr>
          <p:cNvPr id="6" name="5 Imagen" descr="9.png"/>
          <p:cNvPicPr>
            <a:picLocks noChangeAspect="1"/>
          </p:cNvPicPr>
          <p:nvPr/>
        </p:nvPicPr>
        <p:blipFill>
          <a:blip r:embed="rId3" cstate="print"/>
          <a:srcRect l="35156" t="22222" r="28906" b="65278"/>
          <a:stretch>
            <a:fillRect/>
          </a:stretch>
        </p:blipFill>
        <p:spPr>
          <a:xfrm>
            <a:off x="3214678" y="1142990"/>
            <a:ext cx="3286148" cy="642942"/>
          </a:xfrm>
          <a:prstGeom prst="rect">
            <a:avLst/>
          </a:prstGeom>
        </p:spPr>
      </p:pic>
      <p:pic>
        <p:nvPicPr>
          <p:cNvPr id="10" name="9 Imagen" descr="9.png"/>
          <p:cNvPicPr>
            <a:picLocks noChangeAspect="1"/>
          </p:cNvPicPr>
          <p:nvPr/>
        </p:nvPicPr>
        <p:blipFill>
          <a:blip r:embed="rId4" cstate="print"/>
          <a:srcRect t="32805" r="79207" b="30744"/>
          <a:stretch>
            <a:fillRect/>
          </a:stretch>
        </p:blipFill>
        <p:spPr>
          <a:xfrm>
            <a:off x="714348" y="785800"/>
            <a:ext cx="500066" cy="714380"/>
          </a:xfrm>
          <a:prstGeom prst="rect">
            <a:avLst/>
          </a:prstGeom>
        </p:spPr>
      </p:pic>
      <p:pic>
        <p:nvPicPr>
          <p:cNvPr id="11" name="10 Imagen" descr="9.png"/>
          <p:cNvPicPr>
            <a:picLocks noChangeAspect="1"/>
          </p:cNvPicPr>
          <p:nvPr/>
        </p:nvPicPr>
        <p:blipFill>
          <a:blip r:embed="rId4" cstate="print"/>
          <a:srcRect t="69256" r="79206" b="-5707"/>
          <a:stretch>
            <a:fillRect/>
          </a:stretch>
        </p:blipFill>
        <p:spPr>
          <a:xfrm>
            <a:off x="714348" y="2285998"/>
            <a:ext cx="500066" cy="714380"/>
          </a:xfrm>
          <a:prstGeom prst="rect">
            <a:avLst/>
          </a:prstGeom>
        </p:spPr>
      </p:pic>
      <p:pic>
        <p:nvPicPr>
          <p:cNvPr id="12" name="11 Imagen" descr="9.png"/>
          <p:cNvPicPr>
            <a:picLocks noChangeAspect="1"/>
          </p:cNvPicPr>
          <p:nvPr/>
        </p:nvPicPr>
        <p:blipFill>
          <a:blip r:embed="rId4" cstate="print"/>
          <a:srcRect t="32805" r="79207" b="30744"/>
          <a:stretch>
            <a:fillRect/>
          </a:stretch>
        </p:blipFill>
        <p:spPr>
          <a:xfrm>
            <a:off x="1214414" y="785800"/>
            <a:ext cx="500066" cy="714380"/>
          </a:xfrm>
          <a:prstGeom prst="rect">
            <a:avLst/>
          </a:prstGeom>
        </p:spPr>
      </p:pic>
      <p:pic>
        <p:nvPicPr>
          <p:cNvPr id="13" name="12 Imagen" descr="9.png"/>
          <p:cNvPicPr>
            <a:picLocks noChangeAspect="1"/>
          </p:cNvPicPr>
          <p:nvPr/>
        </p:nvPicPr>
        <p:blipFill>
          <a:blip r:embed="rId4" cstate="print"/>
          <a:srcRect t="69256" r="79206" b="-5707"/>
          <a:stretch>
            <a:fillRect/>
          </a:stretch>
        </p:blipFill>
        <p:spPr>
          <a:xfrm>
            <a:off x="1214414" y="2285998"/>
            <a:ext cx="500066" cy="714380"/>
          </a:xfrm>
          <a:prstGeom prst="rect">
            <a:avLst/>
          </a:prstGeom>
        </p:spPr>
      </p:pic>
      <p:pic>
        <p:nvPicPr>
          <p:cNvPr id="14" name="13 Imagen" descr="9.png"/>
          <p:cNvPicPr>
            <a:picLocks noChangeAspect="1"/>
          </p:cNvPicPr>
          <p:nvPr/>
        </p:nvPicPr>
        <p:blipFill>
          <a:blip r:embed="rId4" cstate="print"/>
          <a:srcRect t="32805" r="79207" b="30744"/>
          <a:stretch>
            <a:fillRect/>
          </a:stretch>
        </p:blipFill>
        <p:spPr>
          <a:xfrm>
            <a:off x="714348" y="1500180"/>
            <a:ext cx="500066" cy="714380"/>
          </a:xfrm>
          <a:prstGeom prst="rect">
            <a:avLst/>
          </a:prstGeom>
        </p:spPr>
      </p:pic>
      <p:pic>
        <p:nvPicPr>
          <p:cNvPr id="15" name="14 Imagen" descr="9.png"/>
          <p:cNvPicPr>
            <a:picLocks noChangeAspect="1"/>
          </p:cNvPicPr>
          <p:nvPr/>
        </p:nvPicPr>
        <p:blipFill>
          <a:blip r:embed="rId4" cstate="print"/>
          <a:srcRect t="69256" r="79206" b="-5707"/>
          <a:stretch>
            <a:fillRect/>
          </a:stretch>
        </p:blipFill>
        <p:spPr>
          <a:xfrm>
            <a:off x="714348" y="3000378"/>
            <a:ext cx="500066" cy="714380"/>
          </a:xfrm>
          <a:prstGeom prst="rect">
            <a:avLst/>
          </a:prstGeom>
        </p:spPr>
      </p:pic>
      <p:pic>
        <p:nvPicPr>
          <p:cNvPr id="16" name="15 Imagen" descr="9.png"/>
          <p:cNvPicPr>
            <a:picLocks noChangeAspect="1"/>
          </p:cNvPicPr>
          <p:nvPr/>
        </p:nvPicPr>
        <p:blipFill>
          <a:blip r:embed="rId4" cstate="print"/>
          <a:srcRect t="32805" r="79207" b="30744"/>
          <a:stretch>
            <a:fillRect/>
          </a:stretch>
        </p:blipFill>
        <p:spPr>
          <a:xfrm>
            <a:off x="1214414" y="1500180"/>
            <a:ext cx="500066" cy="714380"/>
          </a:xfrm>
          <a:prstGeom prst="rect">
            <a:avLst/>
          </a:prstGeom>
        </p:spPr>
      </p:pic>
      <p:pic>
        <p:nvPicPr>
          <p:cNvPr id="17" name="16 Imagen" descr="9.png"/>
          <p:cNvPicPr>
            <a:picLocks noChangeAspect="1"/>
          </p:cNvPicPr>
          <p:nvPr/>
        </p:nvPicPr>
        <p:blipFill>
          <a:blip r:embed="rId4" cstate="print"/>
          <a:srcRect t="69256" r="79206" b="-5707"/>
          <a:stretch>
            <a:fillRect/>
          </a:stretch>
        </p:blipFill>
        <p:spPr>
          <a:xfrm>
            <a:off x="1285852" y="3000378"/>
            <a:ext cx="500066" cy="714380"/>
          </a:xfrm>
          <a:prstGeom prst="rect">
            <a:avLst/>
          </a:prstGeom>
        </p:spPr>
      </p:pic>
      <p:pic>
        <p:nvPicPr>
          <p:cNvPr id="18" name="17 Imagen" descr="9.png"/>
          <p:cNvPicPr>
            <a:picLocks noChangeAspect="1"/>
          </p:cNvPicPr>
          <p:nvPr/>
        </p:nvPicPr>
        <p:blipFill>
          <a:blip r:embed="rId4" cstate="print"/>
          <a:srcRect t="32805" r="79207" b="30744"/>
          <a:stretch>
            <a:fillRect/>
          </a:stretch>
        </p:blipFill>
        <p:spPr>
          <a:xfrm>
            <a:off x="714348" y="3643320"/>
            <a:ext cx="500066" cy="714380"/>
          </a:xfrm>
          <a:prstGeom prst="rect">
            <a:avLst/>
          </a:prstGeom>
        </p:spPr>
      </p:pic>
      <p:pic>
        <p:nvPicPr>
          <p:cNvPr id="19" name="18 Imagen" descr="9.png"/>
          <p:cNvPicPr>
            <a:picLocks noChangeAspect="1"/>
          </p:cNvPicPr>
          <p:nvPr/>
        </p:nvPicPr>
        <p:blipFill>
          <a:blip r:embed="rId4" cstate="print"/>
          <a:srcRect t="69256" r="79206" b="-5707"/>
          <a:stretch>
            <a:fillRect/>
          </a:stretch>
        </p:blipFill>
        <p:spPr>
          <a:xfrm>
            <a:off x="1285852" y="3714758"/>
            <a:ext cx="500066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8" presetClass="entr" presetSubtype="0" ac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8" presetClass="entr" presetSubtype="0" ac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10.png"/>
          <p:cNvPicPr>
            <a:picLocks noChangeAspect="1"/>
          </p:cNvPicPr>
          <p:nvPr/>
        </p:nvPicPr>
        <p:blipFill>
          <a:blip r:embed="rId3" cstate="print"/>
          <a:srcRect l="34375" t="65278" r="11718" b="19444"/>
          <a:stretch>
            <a:fillRect/>
          </a:stretch>
        </p:blipFill>
        <p:spPr>
          <a:xfrm>
            <a:off x="3143240" y="3357568"/>
            <a:ext cx="4929222" cy="785818"/>
          </a:xfrm>
          <a:prstGeom prst="rect">
            <a:avLst/>
          </a:prstGeom>
        </p:spPr>
      </p:pic>
      <p:pic>
        <p:nvPicPr>
          <p:cNvPr id="4" name="3 Imagen" descr="10.png"/>
          <p:cNvPicPr>
            <a:picLocks noChangeAspect="1"/>
          </p:cNvPicPr>
          <p:nvPr/>
        </p:nvPicPr>
        <p:blipFill>
          <a:blip r:embed="rId3" cstate="print"/>
          <a:srcRect l="34375" t="29167" r="11718" b="48611"/>
          <a:stretch>
            <a:fillRect/>
          </a:stretch>
        </p:blipFill>
        <p:spPr>
          <a:xfrm>
            <a:off x="3143240" y="1500180"/>
            <a:ext cx="4929222" cy="1143008"/>
          </a:xfrm>
          <a:prstGeom prst="rect">
            <a:avLst/>
          </a:prstGeom>
        </p:spPr>
      </p:pic>
      <p:pic>
        <p:nvPicPr>
          <p:cNvPr id="5" name="4 Imagen" descr="10.png"/>
          <p:cNvPicPr>
            <a:picLocks noChangeAspect="1"/>
          </p:cNvPicPr>
          <p:nvPr/>
        </p:nvPicPr>
        <p:blipFill>
          <a:blip r:embed="rId3" cstate="print"/>
          <a:srcRect l="34375" t="15278" r="11718" b="70833"/>
          <a:stretch>
            <a:fillRect/>
          </a:stretch>
        </p:blipFill>
        <p:spPr>
          <a:xfrm>
            <a:off x="3143240" y="785800"/>
            <a:ext cx="4929222" cy="714380"/>
          </a:xfrm>
          <a:prstGeom prst="rect">
            <a:avLst/>
          </a:prstGeom>
        </p:spPr>
      </p:pic>
      <p:pic>
        <p:nvPicPr>
          <p:cNvPr id="6" name="5 Imagen" descr="10.png"/>
          <p:cNvPicPr>
            <a:picLocks noChangeAspect="1"/>
          </p:cNvPicPr>
          <p:nvPr/>
        </p:nvPicPr>
        <p:blipFill>
          <a:blip r:embed="rId3" cstate="print"/>
          <a:srcRect l="34375" t="51389" r="11718" b="36111"/>
          <a:stretch>
            <a:fillRect/>
          </a:stretch>
        </p:blipFill>
        <p:spPr>
          <a:xfrm>
            <a:off x="3143240" y="2643188"/>
            <a:ext cx="4929222" cy="642942"/>
          </a:xfrm>
          <a:prstGeom prst="rect">
            <a:avLst/>
          </a:prstGeom>
        </p:spPr>
      </p:pic>
      <p:pic>
        <p:nvPicPr>
          <p:cNvPr id="9" name="8 Imagen" descr="10.png"/>
          <p:cNvPicPr>
            <a:picLocks noChangeAspect="1"/>
          </p:cNvPicPr>
          <p:nvPr/>
        </p:nvPicPr>
        <p:blipFill>
          <a:blip r:embed="rId4" cstate="print"/>
          <a:srcRect l="47886"/>
          <a:stretch>
            <a:fillRect/>
          </a:stretch>
        </p:blipFill>
        <p:spPr>
          <a:xfrm>
            <a:off x="928662" y="2168336"/>
            <a:ext cx="1000132" cy="1110961"/>
          </a:xfrm>
          <a:prstGeom prst="rect">
            <a:avLst/>
          </a:prstGeom>
        </p:spPr>
      </p:pic>
      <p:pic>
        <p:nvPicPr>
          <p:cNvPr id="11" name="10 Imagen" descr="10.png"/>
          <p:cNvPicPr>
            <a:picLocks noChangeAspect="1"/>
          </p:cNvPicPr>
          <p:nvPr/>
        </p:nvPicPr>
        <p:blipFill>
          <a:blip r:embed="rId5" cstate="print"/>
          <a:srcRect b="59025"/>
          <a:stretch>
            <a:fillRect/>
          </a:stretch>
        </p:blipFill>
        <p:spPr>
          <a:xfrm>
            <a:off x="928662" y="1348524"/>
            <a:ext cx="1071570" cy="866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11.png"/>
          <p:cNvPicPr>
            <a:picLocks noChangeAspect="1"/>
          </p:cNvPicPr>
          <p:nvPr/>
        </p:nvPicPr>
        <p:blipFill>
          <a:blip r:embed="rId3" cstate="print"/>
          <a:srcRect l="34375" t="65278" r="24219" b="18055"/>
          <a:stretch>
            <a:fillRect/>
          </a:stretch>
        </p:blipFill>
        <p:spPr>
          <a:xfrm>
            <a:off x="3143240" y="3357568"/>
            <a:ext cx="3786214" cy="857256"/>
          </a:xfrm>
          <a:prstGeom prst="rect">
            <a:avLst/>
          </a:prstGeom>
        </p:spPr>
      </p:pic>
      <p:pic>
        <p:nvPicPr>
          <p:cNvPr id="4" name="3 Imagen" descr="11.png"/>
          <p:cNvPicPr>
            <a:picLocks noChangeAspect="1"/>
          </p:cNvPicPr>
          <p:nvPr/>
        </p:nvPicPr>
        <p:blipFill>
          <a:blip r:embed="rId3" cstate="print"/>
          <a:srcRect l="32812" t="44444" r="6250" b="36111"/>
          <a:stretch>
            <a:fillRect/>
          </a:stretch>
        </p:blipFill>
        <p:spPr>
          <a:xfrm>
            <a:off x="3000364" y="2285998"/>
            <a:ext cx="5572164" cy="1000132"/>
          </a:xfrm>
          <a:prstGeom prst="rect">
            <a:avLst/>
          </a:prstGeom>
        </p:spPr>
      </p:pic>
      <p:pic>
        <p:nvPicPr>
          <p:cNvPr id="5" name="4 Imagen" descr="11.png"/>
          <p:cNvPicPr>
            <a:picLocks noChangeAspect="1"/>
          </p:cNvPicPr>
          <p:nvPr/>
        </p:nvPicPr>
        <p:blipFill>
          <a:blip r:embed="rId3" cstate="print"/>
          <a:srcRect l="32812" t="20833" r="6250" b="58333"/>
          <a:stretch>
            <a:fillRect/>
          </a:stretch>
        </p:blipFill>
        <p:spPr>
          <a:xfrm>
            <a:off x="3000364" y="1071552"/>
            <a:ext cx="5572164" cy="1071570"/>
          </a:xfrm>
          <a:prstGeom prst="rect">
            <a:avLst/>
          </a:prstGeom>
        </p:spPr>
      </p:pic>
      <p:pic>
        <p:nvPicPr>
          <p:cNvPr id="6" name="5 Imagen" descr="11.png"/>
          <p:cNvPicPr>
            <a:picLocks noChangeAspect="1"/>
          </p:cNvPicPr>
          <p:nvPr/>
        </p:nvPicPr>
        <p:blipFill>
          <a:blip r:embed="rId4" cstate="print"/>
          <a:srcRect l="34043" t="42419" r="28750"/>
          <a:stretch>
            <a:fillRect/>
          </a:stretch>
        </p:blipFill>
        <p:spPr>
          <a:xfrm>
            <a:off x="142844" y="2214560"/>
            <a:ext cx="1571636" cy="1745529"/>
          </a:xfrm>
          <a:prstGeom prst="rect">
            <a:avLst/>
          </a:prstGeom>
        </p:spPr>
      </p:pic>
      <p:pic>
        <p:nvPicPr>
          <p:cNvPr id="7" name="6 Imagen" descr="11.png"/>
          <p:cNvPicPr>
            <a:picLocks noChangeAspect="1"/>
          </p:cNvPicPr>
          <p:nvPr/>
        </p:nvPicPr>
        <p:blipFill>
          <a:blip r:embed="rId4" cstate="print"/>
          <a:srcRect t="41506" r="66176"/>
          <a:stretch>
            <a:fillRect/>
          </a:stretch>
        </p:blipFill>
        <p:spPr>
          <a:xfrm>
            <a:off x="214282" y="2214560"/>
            <a:ext cx="1428760" cy="1773182"/>
          </a:xfrm>
          <a:prstGeom prst="rect">
            <a:avLst/>
          </a:prstGeom>
        </p:spPr>
      </p:pic>
      <p:pic>
        <p:nvPicPr>
          <p:cNvPr id="8" name="7 Imagen" descr="11.png"/>
          <p:cNvPicPr>
            <a:picLocks noChangeAspect="1"/>
          </p:cNvPicPr>
          <p:nvPr/>
        </p:nvPicPr>
        <p:blipFill>
          <a:blip r:embed="rId4" cstate="print"/>
          <a:srcRect l="71250"/>
          <a:stretch>
            <a:fillRect/>
          </a:stretch>
        </p:blipFill>
        <p:spPr>
          <a:xfrm>
            <a:off x="1714480" y="928676"/>
            <a:ext cx="1214446" cy="30314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3 Imagen" descr="12.png"/>
          <p:cNvPicPr>
            <a:picLocks noChangeAspect="1"/>
          </p:cNvPicPr>
          <p:nvPr/>
        </p:nvPicPr>
        <p:blipFill>
          <a:blip r:embed="rId3" cstate="print"/>
          <a:srcRect l="34375" t="66667" r="19531" b="20833"/>
          <a:stretch>
            <a:fillRect/>
          </a:stretch>
        </p:blipFill>
        <p:spPr>
          <a:xfrm>
            <a:off x="3143240" y="3429006"/>
            <a:ext cx="4214842" cy="642942"/>
          </a:xfrm>
          <a:prstGeom prst="rect">
            <a:avLst/>
          </a:prstGeom>
        </p:spPr>
      </p:pic>
      <p:pic>
        <p:nvPicPr>
          <p:cNvPr id="5" name="4 Imagen" descr="12.png"/>
          <p:cNvPicPr>
            <a:picLocks noChangeAspect="1"/>
          </p:cNvPicPr>
          <p:nvPr/>
        </p:nvPicPr>
        <p:blipFill>
          <a:blip r:embed="rId3" cstate="print"/>
          <a:srcRect l="34375" t="20834" r="19531" b="69444"/>
          <a:stretch>
            <a:fillRect/>
          </a:stretch>
        </p:blipFill>
        <p:spPr>
          <a:xfrm>
            <a:off x="3143240" y="1071552"/>
            <a:ext cx="4214842" cy="500066"/>
          </a:xfrm>
          <a:prstGeom prst="rect">
            <a:avLst/>
          </a:prstGeom>
        </p:spPr>
      </p:pic>
      <p:pic>
        <p:nvPicPr>
          <p:cNvPr id="6" name="5 Imagen" descr="12.png"/>
          <p:cNvPicPr>
            <a:picLocks noChangeAspect="1"/>
          </p:cNvPicPr>
          <p:nvPr/>
        </p:nvPicPr>
        <p:blipFill>
          <a:blip r:embed="rId3" cstate="print"/>
          <a:srcRect l="34375" t="52778" r="19531" b="33333"/>
          <a:stretch>
            <a:fillRect/>
          </a:stretch>
        </p:blipFill>
        <p:spPr>
          <a:xfrm>
            <a:off x="3143240" y="2714626"/>
            <a:ext cx="4214842" cy="714380"/>
          </a:xfrm>
          <a:prstGeom prst="rect">
            <a:avLst/>
          </a:prstGeom>
        </p:spPr>
      </p:pic>
      <p:pic>
        <p:nvPicPr>
          <p:cNvPr id="7" name="6 Imagen" descr="12.png"/>
          <p:cNvPicPr>
            <a:picLocks noChangeAspect="1"/>
          </p:cNvPicPr>
          <p:nvPr/>
        </p:nvPicPr>
        <p:blipFill>
          <a:blip r:embed="rId3" cstate="print"/>
          <a:srcRect l="34375" t="30556" r="19531" b="45833"/>
          <a:stretch>
            <a:fillRect/>
          </a:stretch>
        </p:blipFill>
        <p:spPr>
          <a:xfrm>
            <a:off x="3143240" y="1571618"/>
            <a:ext cx="4214842" cy="1214446"/>
          </a:xfrm>
          <a:prstGeom prst="rect">
            <a:avLst/>
          </a:prstGeom>
        </p:spPr>
      </p:pic>
      <p:pic>
        <p:nvPicPr>
          <p:cNvPr id="9" name="8 Imagen" descr="12.png"/>
          <p:cNvPicPr>
            <a:picLocks noChangeAspect="1"/>
          </p:cNvPicPr>
          <p:nvPr/>
        </p:nvPicPr>
        <p:blipFill>
          <a:blip r:embed="rId4" cstate="print"/>
          <a:srcRect l="-14366" t="35583" r="51157"/>
          <a:stretch>
            <a:fillRect/>
          </a:stretch>
        </p:blipFill>
        <p:spPr>
          <a:xfrm>
            <a:off x="357158" y="1142990"/>
            <a:ext cx="1571636" cy="1163955"/>
          </a:xfrm>
          <a:prstGeom prst="rect">
            <a:avLst/>
          </a:prstGeom>
        </p:spPr>
      </p:pic>
      <p:pic>
        <p:nvPicPr>
          <p:cNvPr id="10" name="9 Imagen" descr="12.png"/>
          <p:cNvPicPr>
            <a:picLocks noChangeAspect="1"/>
          </p:cNvPicPr>
          <p:nvPr/>
        </p:nvPicPr>
        <p:blipFill>
          <a:blip r:embed="rId4" cstate="print"/>
          <a:srcRect l="51716" t="31629" r="-14925"/>
          <a:stretch>
            <a:fillRect/>
          </a:stretch>
        </p:blipFill>
        <p:spPr>
          <a:xfrm>
            <a:off x="785786" y="2714626"/>
            <a:ext cx="1571636" cy="1235393"/>
          </a:xfrm>
          <a:prstGeom prst="rect">
            <a:avLst/>
          </a:prstGeom>
        </p:spPr>
      </p:pic>
      <p:pic>
        <p:nvPicPr>
          <p:cNvPr id="8" name="7 Imagen" descr="12.png"/>
          <p:cNvPicPr>
            <a:picLocks noChangeAspect="1"/>
          </p:cNvPicPr>
          <p:nvPr/>
        </p:nvPicPr>
        <p:blipFill>
          <a:blip r:embed="rId4" cstate="print"/>
          <a:srcRect l="71828" b="68371"/>
          <a:stretch>
            <a:fillRect/>
          </a:stretch>
        </p:blipFill>
        <p:spPr>
          <a:xfrm>
            <a:off x="1500166" y="2857502"/>
            <a:ext cx="700479" cy="571504"/>
          </a:xfrm>
          <a:prstGeom prst="rect">
            <a:avLst/>
          </a:prstGeom>
        </p:spPr>
      </p:pic>
      <p:pic>
        <p:nvPicPr>
          <p:cNvPr id="11" name="10 Imagen" descr="12.png"/>
          <p:cNvPicPr>
            <a:picLocks noChangeAspect="1"/>
          </p:cNvPicPr>
          <p:nvPr/>
        </p:nvPicPr>
        <p:blipFill>
          <a:blip r:embed="rId4" cstate="print"/>
          <a:srcRect l="5746" r="62650" b="64417"/>
          <a:stretch>
            <a:fillRect/>
          </a:stretch>
        </p:blipFill>
        <p:spPr>
          <a:xfrm>
            <a:off x="428596" y="1214428"/>
            <a:ext cx="785818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13.png"/>
          <p:cNvPicPr>
            <a:picLocks noChangeAspect="1"/>
          </p:cNvPicPr>
          <p:nvPr/>
        </p:nvPicPr>
        <p:blipFill>
          <a:blip r:embed="rId3" cstate="print"/>
          <a:srcRect l="36719" t="66667" r="24219" b="19444"/>
          <a:stretch>
            <a:fillRect/>
          </a:stretch>
        </p:blipFill>
        <p:spPr>
          <a:xfrm>
            <a:off x="3357554" y="3429006"/>
            <a:ext cx="3571900" cy="714380"/>
          </a:xfrm>
          <a:prstGeom prst="rect">
            <a:avLst/>
          </a:prstGeom>
        </p:spPr>
      </p:pic>
      <p:pic>
        <p:nvPicPr>
          <p:cNvPr id="4" name="3 Imagen" descr="13.png"/>
          <p:cNvPicPr>
            <a:picLocks noChangeAspect="1"/>
          </p:cNvPicPr>
          <p:nvPr/>
        </p:nvPicPr>
        <p:blipFill>
          <a:blip r:embed="rId3" cstate="print"/>
          <a:srcRect l="36719" t="31944" r="6250" b="45833"/>
          <a:stretch>
            <a:fillRect/>
          </a:stretch>
        </p:blipFill>
        <p:spPr>
          <a:xfrm>
            <a:off x="3357554" y="1643056"/>
            <a:ext cx="5214974" cy="1143008"/>
          </a:xfrm>
          <a:prstGeom prst="rect">
            <a:avLst/>
          </a:prstGeom>
        </p:spPr>
      </p:pic>
      <p:pic>
        <p:nvPicPr>
          <p:cNvPr id="5" name="4 Imagen" descr="13.png"/>
          <p:cNvPicPr>
            <a:picLocks noChangeAspect="1"/>
          </p:cNvPicPr>
          <p:nvPr/>
        </p:nvPicPr>
        <p:blipFill>
          <a:blip r:embed="rId3" cstate="print"/>
          <a:srcRect l="36719" t="18055" r="14062" b="68056"/>
          <a:stretch>
            <a:fillRect/>
          </a:stretch>
        </p:blipFill>
        <p:spPr>
          <a:xfrm>
            <a:off x="3357554" y="928676"/>
            <a:ext cx="4500594" cy="714380"/>
          </a:xfrm>
          <a:prstGeom prst="rect">
            <a:avLst/>
          </a:prstGeom>
        </p:spPr>
      </p:pic>
      <p:pic>
        <p:nvPicPr>
          <p:cNvPr id="6" name="5 Imagen" descr="13.png"/>
          <p:cNvPicPr>
            <a:picLocks noChangeAspect="1"/>
          </p:cNvPicPr>
          <p:nvPr/>
        </p:nvPicPr>
        <p:blipFill>
          <a:blip r:embed="rId3" cstate="print"/>
          <a:srcRect l="36719" t="54167" r="24219" b="33333"/>
          <a:stretch>
            <a:fillRect/>
          </a:stretch>
        </p:blipFill>
        <p:spPr>
          <a:xfrm>
            <a:off x="3357554" y="2786064"/>
            <a:ext cx="3571900" cy="642942"/>
          </a:xfrm>
          <a:prstGeom prst="rect">
            <a:avLst/>
          </a:prstGeom>
        </p:spPr>
      </p:pic>
      <p:pic>
        <p:nvPicPr>
          <p:cNvPr id="8" name="7 Imagen" descr="13.png"/>
          <p:cNvPicPr>
            <a:picLocks noChangeAspect="1"/>
          </p:cNvPicPr>
          <p:nvPr/>
        </p:nvPicPr>
        <p:blipFill>
          <a:blip r:embed="rId4" cstate="print"/>
          <a:srcRect r="67987" b="51222"/>
          <a:stretch>
            <a:fillRect/>
          </a:stretch>
        </p:blipFill>
        <p:spPr>
          <a:xfrm>
            <a:off x="500034" y="1643056"/>
            <a:ext cx="642942" cy="1357322"/>
          </a:xfrm>
          <a:prstGeom prst="rect">
            <a:avLst/>
          </a:prstGeom>
        </p:spPr>
      </p:pic>
      <p:pic>
        <p:nvPicPr>
          <p:cNvPr id="9" name="8 Imagen" descr="13.png"/>
          <p:cNvPicPr>
            <a:picLocks noChangeAspect="1"/>
          </p:cNvPicPr>
          <p:nvPr/>
        </p:nvPicPr>
        <p:blipFill>
          <a:blip r:embed="rId4" cstate="print"/>
          <a:srcRect l="32013" r="32417" b="51222"/>
          <a:stretch>
            <a:fillRect/>
          </a:stretch>
        </p:blipFill>
        <p:spPr>
          <a:xfrm>
            <a:off x="1142976" y="1643056"/>
            <a:ext cx="714380" cy="1357322"/>
          </a:xfrm>
          <a:prstGeom prst="rect">
            <a:avLst/>
          </a:prstGeom>
        </p:spPr>
      </p:pic>
      <p:pic>
        <p:nvPicPr>
          <p:cNvPr id="10" name="9 Imagen" descr="13.png"/>
          <p:cNvPicPr>
            <a:picLocks noChangeAspect="1"/>
          </p:cNvPicPr>
          <p:nvPr/>
        </p:nvPicPr>
        <p:blipFill>
          <a:blip r:embed="rId4" cstate="print"/>
          <a:srcRect l="67583" r="-3153" b="51222"/>
          <a:stretch>
            <a:fillRect/>
          </a:stretch>
        </p:blipFill>
        <p:spPr>
          <a:xfrm>
            <a:off x="1857356" y="1643056"/>
            <a:ext cx="714380" cy="1357322"/>
          </a:xfrm>
          <a:prstGeom prst="rect">
            <a:avLst/>
          </a:prstGeom>
        </p:spPr>
      </p:pic>
      <p:pic>
        <p:nvPicPr>
          <p:cNvPr id="11" name="10 Imagen" descr="13.png"/>
          <p:cNvPicPr>
            <a:picLocks noChangeAspect="1"/>
          </p:cNvPicPr>
          <p:nvPr/>
        </p:nvPicPr>
        <p:blipFill>
          <a:blip r:embed="rId4" cstate="print"/>
          <a:srcRect l="32013" t="48778" r="32418"/>
          <a:stretch>
            <a:fillRect/>
          </a:stretch>
        </p:blipFill>
        <p:spPr>
          <a:xfrm>
            <a:off x="1142976" y="1571618"/>
            <a:ext cx="714380" cy="1425309"/>
          </a:xfrm>
          <a:prstGeom prst="rect">
            <a:avLst/>
          </a:prstGeom>
        </p:spPr>
      </p:pic>
      <p:pic>
        <p:nvPicPr>
          <p:cNvPr id="12" name="11 Imagen" descr="13.png"/>
          <p:cNvPicPr>
            <a:picLocks noChangeAspect="1"/>
          </p:cNvPicPr>
          <p:nvPr/>
        </p:nvPicPr>
        <p:blipFill>
          <a:blip r:embed="rId4" cstate="print"/>
          <a:srcRect t="48778" r="67987"/>
          <a:stretch>
            <a:fillRect/>
          </a:stretch>
        </p:blipFill>
        <p:spPr>
          <a:xfrm>
            <a:off x="500034" y="1571618"/>
            <a:ext cx="642942" cy="1425309"/>
          </a:xfrm>
          <a:prstGeom prst="rect">
            <a:avLst/>
          </a:prstGeom>
        </p:spPr>
      </p:pic>
      <p:pic>
        <p:nvPicPr>
          <p:cNvPr id="7" name="6 Imagen" descr="13.png"/>
          <p:cNvPicPr>
            <a:picLocks noChangeAspect="1"/>
          </p:cNvPicPr>
          <p:nvPr/>
        </p:nvPicPr>
        <p:blipFill>
          <a:blip r:embed="rId4" cstate="print"/>
          <a:srcRect l="67582" t="48778"/>
          <a:stretch>
            <a:fillRect/>
          </a:stretch>
        </p:blipFill>
        <p:spPr>
          <a:xfrm>
            <a:off x="1857356" y="1571618"/>
            <a:ext cx="651078" cy="1425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14.png"/>
          <p:cNvPicPr>
            <a:picLocks noChangeAspect="1"/>
          </p:cNvPicPr>
          <p:nvPr/>
        </p:nvPicPr>
        <p:blipFill>
          <a:blip r:embed="rId3" cstate="print"/>
          <a:srcRect l="36719" t="68056" r="19531" b="19444"/>
          <a:stretch>
            <a:fillRect/>
          </a:stretch>
        </p:blipFill>
        <p:spPr>
          <a:xfrm>
            <a:off x="3357554" y="3429006"/>
            <a:ext cx="4000528" cy="642942"/>
          </a:xfrm>
          <a:prstGeom prst="rect">
            <a:avLst/>
          </a:prstGeom>
        </p:spPr>
      </p:pic>
      <p:pic>
        <p:nvPicPr>
          <p:cNvPr id="4" name="3 Imagen" descr="14.png"/>
          <p:cNvPicPr>
            <a:picLocks noChangeAspect="1"/>
          </p:cNvPicPr>
          <p:nvPr/>
        </p:nvPicPr>
        <p:blipFill>
          <a:blip r:embed="rId3" cstate="print"/>
          <a:srcRect l="36719" t="34722" r="32812" b="44444"/>
          <a:stretch>
            <a:fillRect/>
          </a:stretch>
        </p:blipFill>
        <p:spPr>
          <a:xfrm>
            <a:off x="3357554" y="1643056"/>
            <a:ext cx="2786082" cy="1071570"/>
          </a:xfrm>
          <a:prstGeom prst="rect">
            <a:avLst/>
          </a:prstGeom>
        </p:spPr>
      </p:pic>
      <p:pic>
        <p:nvPicPr>
          <p:cNvPr id="5" name="4 Imagen" descr="14.png"/>
          <p:cNvPicPr>
            <a:picLocks noChangeAspect="1"/>
          </p:cNvPicPr>
          <p:nvPr/>
        </p:nvPicPr>
        <p:blipFill>
          <a:blip r:embed="rId3" cstate="print"/>
          <a:srcRect l="36719" t="55556" r="33593" b="31944"/>
          <a:stretch>
            <a:fillRect/>
          </a:stretch>
        </p:blipFill>
        <p:spPr>
          <a:xfrm>
            <a:off x="3357554" y="2786064"/>
            <a:ext cx="2714644" cy="642942"/>
          </a:xfrm>
          <a:prstGeom prst="rect">
            <a:avLst/>
          </a:prstGeom>
        </p:spPr>
      </p:pic>
      <p:pic>
        <p:nvPicPr>
          <p:cNvPr id="6" name="5 Imagen" descr="14.png"/>
          <p:cNvPicPr>
            <a:picLocks noChangeAspect="1"/>
          </p:cNvPicPr>
          <p:nvPr/>
        </p:nvPicPr>
        <p:blipFill>
          <a:blip r:embed="rId3" cstate="print"/>
          <a:srcRect l="36719" t="20833" r="17187" b="65278"/>
          <a:stretch>
            <a:fillRect/>
          </a:stretch>
        </p:blipFill>
        <p:spPr>
          <a:xfrm>
            <a:off x="3357554" y="928676"/>
            <a:ext cx="4214842" cy="714380"/>
          </a:xfrm>
          <a:prstGeom prst="rect">
            <a:avLst/>
          </a:prstGeom>
        </p:spPr>
      </p:pic>
      <p:pic>
        <p:nvPicPr>
          <p:cNvPr id="7" name="6 Imagen" descr="14.png"/>
          <p:cNvPicPr>
            <a:picLocks noChangeAspect="1"/>
          </p:cNvPicPr>
          <p:nvPr/>
        </p:nvPicPr>
        <p:blipFill>
          <a:blip r:embed="rId4" cstate="print"/>
          <a:srcRect l="30172"/>
          <a:stretch>
            <a:fillRect/>
          </a:stretch>
        </p:blipFill>
        <p:spPr>
          <a:xfrm>
            <a:off x="428596" y="1928808"/>
            <a:ext cx="1889462" cy="1143008"/>
          </a:xfrm>
          <a:prstGeom prst="rect">
            <a:avLst/>
          </a:prstGeom>
        </p:spPr>
      </p:pic>
      <p:pic>
        <p:nvPicPr>
          <p:cNvPr id="8" name="7 Imagen" descr="14.png"/>
          <p:cNvPicPr>
            <a:picLocks noChangeAspect="1"/>
          </p:cNvPicPr>
          <p:nvPr/>
        </p:nvPicPr>
        <p:blipFill>
          <a:blip r:embed="rId4" cstate="print"/>
          <a:srcRect t="7143" r="78879" b="35714"/>
          <a:stretch>
            <a:fillRect/>
          </a:stretch>
        </p:blipFill>
        <p:spPr>
          <a:xfrm>
            <a:off x="1214414" y="2000245"/>
            <a:ext cx="571504" cy="6531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8 Imagen" descr="15.png"/>
          <p:cNvPicPr>
            <a:picLocks noChangeAspect="1"/>
          </p:cNvPicPr>
          <p:nvPr/>
        </p:nvPicPr>
        <p:blipFill>
          <a:blip r:embed="rId3" cstate="print"/>
          <a:srcRect l="46875" t="50000" r="12500" b="38889"/>
          <a:stretch>
            <a:fillRect/>
          </a:stretch>
        </p:blipFill>
        <p:spPr>
          <a:xfrm>
            <a:off x="4286248" y="2571750"/>
            <a:ext cx="3714776" cy="571504"/>
          </a:xfrm>
          <a:prstGeom prst="rect">
            <a:avLst/>
          </a:prstGeom>
        </p:spPr>
      </p:pic>
      <p:pic>
        <p:nvPicPr>
          <p:cNvPr id="10" name="9 Imagen" descr="15.png"/>
          <p:cNvPicPr>
            <a:picLocks noChangeAspect="1"/>
          </p:cNvPicPr>
          <p:nvPr/>
        </p:nvPicPr>
        <p:blipFill>
          <a:blip r:embed="rId3" cstate="print"/>
          <a:srcRect l="19531" t="23611" r="21094" b="51389"/>
          <a:stretch>
            <a:fillRect/>
          </a:stretch>
        </p:blipFill>
        <p:spPr>
          <a:xfrm>
            <a:off x="1785918" y="1214428"/>
            <a:ext cx="5429288" cy="1285884"/>
          </a:xfrm>
          <a:prstGeom prst="rect">
            <a:avLst/>
          </a:prstGeom>
        </p:spPr>
      </p:pic>
      <p:pic>
        <p:nvPicPr>
          <p:cNvPr id="12" name="11 Imagen" descr="15.png"/>
          <p:cNvPicPr>
            <a:picLocks noChangeAspect="1"/>
          </p:cNvPicPr>
          <p:nvPr/>
        </p:nvPicPr>
        <p:blipFill>
          <a:blip r:embed="rId3" cstate="print"/>
          <a:srcRect l="19531" t="61111" r="40625" b="25000"/>
          <a:stretch>
            <a:fillRect/>
          </a:stretch>
        </p:blipFill>
        <p:spPr>
          <a:xfrm>
            <a:off x="1785918" y="3143254"/>
            <a:ext cx="3643338" cy="714380"/>
          </a:xfrm>
          <a:prstGeom prst="rect">
            <a:avLst/>
          </a:prstGeom>
        </p:spPr>
      </p:pic>
      <p:pic>
        <p:nvPicPr>
          <p:cNvPr id="13" name="12 Imagen" descr="15.png"/>
          <p:cNvPicPr>
            <a:picLocks noChangeAspect="1"/>
          </p:cNvPicPr>
          <p:nvPr/>
        </p:nvPicPr>
        <p:blipFill>
          <a:blip r:embed="rId3" cstate="print"/>
          <a:srcRect l="19531" t="50000" r="52344" b="38889"/>
          <a:stretch>
            <a:fillRect/>
          </a:stretch>
        </p:blipFill>
        <p:spPr>
          <a:xfrm>
            <a:off x="1785918" y="2571750"/>
            <a:ext cx="2571768" cy="571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6 Imagen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4 Imagen" descr="1.png"/>
          <p:cNvPicPr>
            <a:picLocks noChangeAspect="1"/>
          </p:cNvPicPr>
          <p:nvPr/>
        </p:nvPicPr>
        <p:blipFill>
          <a:blip r:embed="rId3" cstate="print"/>
          <a:srcRect l="28906" t="30555" r="14062" b="30556"/>
          <a:stretch>
            <a:fillRect/>
          </a:stretch>
        </p:blipFill>
        <p:spPr>
          <a:xfrm>
            <a:off x="2643174" y="1571618"/>
            <a:ext cx="5214974" cy="200026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5 Imagen" descr="2.png"/>
          <p:cNvPicPr>
            <a:picLocks noChangeAspect="1"/>
          </p:cNvPicPr>
          <p:nvPr/>
        </p:nvPicPr>
        <p:blipFill>
          <a:blip r:embed="rId3" cstate="print"/>
          <a:srcRect l="28906" t="34722" r="8593" b="27778"/>
          <a:stretch>
            <a:fillRect/>
          </a:stretch>
        </p:blipFill>
        <p:spPr>
          <a:xfrm>
            <a:off x="2643174" y="1785932"/>
            <a:ext cx="5715040" cy="192882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4 Imagen" descr="3.png"/>
          <p:cNvPicPr>
            <a:picLocks noChangeAspect="1"/>
          </p:cNvPicPr>
          <p:nvPr/>
        </p:nvPicPr>
        <p:blipFill>
          <a:blip r:embed="rId3" cstate="print"/>
          <a:srcRect l="28906" t="31944" r="13281" b="18055"/>
          <a:stretch>
            <a:fillRect/>
          </a:stretch>
        </p:blipFill>
        <p:spPr>
          <a:xfrm>
            <a:off x="2643174" y="1643056"/>
            <a:ext cx="5286412" cy="25717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4 Imagen" descr="4.png"/>
          <p:cNvPicPr>
            <a:picLocks noChangeAspect="1"/>
          </p:cNvPicPr>
          <p:nvPr/>
        </p:nvPicPr>
        <p:blipFill>
          <a:blip r:embed="rId3" cstate="print"/>
          <a:srcRect l="28125" t="33333" r="11718" b="12500"/>
          <a:stretch>
            <a:fillRect/>
          </a:stretch>
        </p:blipFill>
        <p:spPr>
          <a:xfrm>
            <a:off x="2571736" y="1714494"/>
            <a:ext cx="5500726" cy="278608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4 Imagen" descr="5.png"/>
          <p:cNvPicPr>
            <a:picLocks noChangeAspect="1"/>
          </p:cNvPicPr>
          <p:nvPr/>
        </p:nvPicPr>
        <p:blipFill>
          <a:blip r:embed="rId3" cstate="print"/>
          <a:srcRect l="27344" t="31944" r="14062" b="29167"/>
          <a:stretch>
            <a:fillRect/>
          </a:stretch>
        </p:blipFill>
        <p:spPr>
          <a:xfrm>
            <a:off x="2500298" y="1643056"/>
            <a:ext cx="5357850" cy="200026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4 Imagen" descr="6.png"/>
          <p:cNvPicPr>
            <a:picLocks noChangeAspect="1"/>
          </p:cNvPicPr>
          <p:nvPr/>
        </p:nvPicPr>
        <p:blipFill>
          <a:blip r:embed="rId3" cstate="print"/>
          <a:srcRect l="28906" t="31944" r="20312" b="25000"/>
          <a:stretch>
            <a:fillRect/>
          </a:stretch>
        </p:blipFill>
        <p:spPr>
          <a:xfrm>
            <a:off x="2643174" y="1643056"/>
            <a:ext cx="4643470" cy="221457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4 Imagen" descr="7.png"/>
          <p:cNvPicPr>
            <a:picLocks noChangeAspect="1"/>
          </p:cNvPicPr>
          <p:nvPr/>
        </p:nvPicPr>
        <p:blipFill>
          <a:blip r:embed="rId3" cstate="print"/>
          <a:srcRect l="28125" t="30555" r="17187" b="37500"/>
          <a:stretch>
            <a:fillRect/>
          </a:stretch>
        </p:blipFill>
        <p:spPr>
          <a:xfrm>
            <a:off x="2571736" y="1571618"/>
            <a:ext cx="5000660" cy="164307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6 Imagen" descr="1.png"/>
          <p:cNvPicPr>
            <a:picLocks noChangeAspect="1"/>
          </p:cNvPicPr>
          <p:nvPr/>
        </p:nvPicPr>
        <p:blipFill>
          <a:blip r:embed="rId3" cstate="print"/>
          <a:srcRect l="37500" t="66667" r="12500" b="16667"/>
          <a:stretch>
            <a:fillRect/>
          </a:stretch>
        </p:blipFill>
        <p:spPr>
          <a:xfrm>
            <a:off x="3428992" y="3429006"/>
            <a:ext cx="4572032" cy="857256"/>
          </a:xfrm>
          <a:prstGeom prst="rect">
            <a:avLst/>
          </a:prstGeom>
        </p:spPr>
      </p:pic>
      <p:pic>
        <p:nvPicPr>
          <p:cNvPr id="4" name="3 Imagen" descr="1.png"/>
          <p:cNvPicPr>
            <a:picLocks noChangeAspect="1"/>
          </p:cNvPicPr>
          <p:nvPr/>
        </p:nvPicPr>
        <p:blipFill>
          <a:blip r:embed="rId3" cstate="print"/>
          <a:srcRect l="36719" t="19444" r="7031" b="61111"/>
          <a:stretch>
            <a:fillRect/>
          </a:stretch>
        </p:blipFill>
        <p:spPr>
          <a:xfrm>
            <a:off x="3357554" y="1000114"/>
            <a:ext cx="5143536" cy="1000132"/>
          </a:xfrm>
          <a:prstGeom prst="rect">
            <a:avLst/>
          </a:prstGeom>
        </p:spPr>
      </p:pic>
      <p:pic>
        <p:nvPicPr>
          <p:cNvPr id="5" name="4 Imagen" descr="1.png"/>
          <p:cNvPicPr>
            <a:picLocks noChangeAspect="1"/>
          </p:cNvPicPr>
          <p:nvPr/>
        </p:nvPicPr>
        <p:blipFill>
          <a:blip r:embed="rId3" cstate="print"/>
          <a:srcRect l="36719" t="38889" r="7031" b="33333"/>
          <a:stretch>
            <a:fillRect/>
          </a:stretch>
        </p:blipFill>
        <p:spPr>
          <a:xfrm>
            <a:off x="3357554" y="2000246"/>
            <a:ext cx="5143536" cy="142876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png"/>
          <p:cNvPicPr>
            <a:picLocks noChangeAspect="1"/>
          </p:cNvPicPr>
          <p:nvPr/>
        </p:nvPicPr>
        <p:blipFill>
          <a:blip r:embed="rId3" cstate="print"/>
          <a:srcRect l="36719" t="18055" b="59722"/>
          <a:stretch>
            <a:fillRect/>
          </a:stretch>
        </p:blipFill>
        <p:spPr>
          <a:xfrm>
            <a:off x="3357554" y="928676"/>
            <a:ext cx="5786445" cy="1143008"/>
          </a:xfrm>
          <a:prstGeom prst="rect">
            <a:avLst/>
          </a:prstGeom>
        </p:spPr>
      </p:pic>
      <p:pic>
        <p:nvPicPr>
          <p:cNvPr id="4" name="3 Imagen" descr="3.png"/>
          <p:cNvPicPr>
            <a:picLocks noChangeAspect="1"/>
          </p:cNvPicPr>
          <p:nvPr/>
        </p:nvPicPr>
        <p:blipFill>
          <a:blip r:embed="rId4" cstate="print"/>
          <a:srcRect l="38281" t="40278" r="17187" b="31944"/>
          <a:stretch>
            <a:fillRect/>
          </a:stretch>
        </p:blipFill>
        <p:spPr>
          <a:xfrm>
            <a:off x="3500430" y="2071684"/>
            <a:ext cx="4071966" cy="142876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png"/>
          <p:cNvPicPr>
            <a:picLocks noChangeAspect="1"/>
          </p:cNvPicPr>
          <p:nvPr/>
        </p:nvPicPr>
        <p:blipFill>
          <a:blip r:embed="rId3" cstate="print"/>
          <a:srcRect l="36719" t="18055" b="59722"/>
          <a:stretch>
            <a:fillRect/>
          </a:stretch>
        </p:blipFill>
        <p:spPr>
          <a:xfrm>
            <a:off x="3357554" y="928676"/>
            <a:ext cx="5786445" cy="1143008"/>
          </a:xfrm>
          <a:prstGeom prst="rect">
            <a:avLst/>
          </a:prstGeom>
        </p:spPr>
      </p:pic>
      <p:pic>
        <p:nvPicPr>
          <p:cNvPr id="5" name="4 Imagen" descr="4.png"/>
          <p:cNvPicPr>
            <a:picLocks noChangeAspect="1"/>
          </p:cNvPicPr>
          <p:nvPr/>
        </p:nvPicPr>
        <p:blipFill>
          <a:blip r:embed="rId4" cstate="print"/>
          <a:srcRect l="38281" t="38889" r="5468" b="33333"/>
          <a:stretch>
            <a:fillRect/>
          </a:stretch>
        </p:blipFill>
        <p:spPr>
          <a:xfrm>
            <a:off x="3500430" y="2000246"/>
            <a:ext cx="5143536" cy="142876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png"/>
          <p:cNvPicPr>
            <a:picLocks noChangeAspect="1"/>
          </p:cNvPicPr>
          <p:nvPr/>
        </p:nvPicPr>
        <p:blipFill>
          <a:blip r:embed="rId3" cstate="print"/>
          <a:srcRect l="36719" t="18055" b="59722"/>
          <a:stretch>
            <a:fillRect/>
          </a:stretch>
        </p:blipFill>
        <p:spPr>
          <a:xfrm>
            <a:off x="3357554" y="928676"/>
            <a:ext cx="5786445" cy="1143008"/>
          </a:xfrm>
          <a:prstGeom prst="rect">
            <a:avLst/>
          </a:prstGeom>
        </p:spPr>
      </p:pic>
      <p:pic>
        <p:nvPicPr>
          <p:cNvPr id="7" name="6 Imagen" descr="5.png"/>
          <p:cNvPicPr>
            <a:picLocks noChangeAspect="1"/>
          </p:cNvPicPr>
          <p:nvPr/>
        </p:nvPicPr>
        <p:blipFill>
          <a:blip r:embed="rId4" cstate="print"/>
          <a:srcRect l="37500" t="40278" r="4687" b="25000"/>
          <a:stretch>
            <a:fillRect/>
          </a:stretch>
        </p:blipFill>
        <p:spPr>
          <a:xfrm>
            <a:off x="3428992" y="2071684"/>
            <a:ext cx="5286412" cy="178595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png"/>
          <p:cNvPicPr>
            <a:picLocks noChangeAspect="1"/>
          </p:cNvPicPr>
          <p:nvPr/>
        </p:nvPicPr>
        <p:blipFill>
          <a:blip r:embed="rId3" cstate="print"/>
          <a:srcRect l="36719" t="18055" b="59722"/>
          <a:stretch>
            <a:fillRect/>
          </a:stretch>
        </p:blipFill>
        <p:spPr>
          <a:xfrm>
            <a:off x="3357554" y="928676"/>
            <a:ext cx="5786445" cy="1143008"/>
          </a:xfrm>
          <a:prstGeom prst="rect">
            <a:avLst/>
          </a:prstGeom>
        </p:spPr>
      </p:pic>
      <p:pic>
        <p:nvPicPr>
          <p:cNvPr id="9" name="8 Imagen" descr="7.png"/>
          <p:cNvPicPr>
            <a:picLocks noChangeAspect="1"/>
          </p:cNvPicPr>
          <p:nvPr/>
        </p:nvPicPr>
        <p:blipFill>
          <a:blip r:embed="rId4" cstate="print"/>
          <a:srcRect l="39062" t="40278" r="7031" b="25000"/>
          <a:stretch>
            <a:fillRect/>
          </a:stretch>
        </p:blipFill>
        <p:spPr>
          <a:xfrm>
            <a:off x="3571868" y="2071684"/>
            <a:ext cx="4929222" cy="178595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2.png"/>
          <p:cNvPicPr>
            <a:picLocks noChangeAspect="1"/>
          </p:cNvPicPr>
          <p:nvPr/>
        </p:nvPicPr>
        <p:blipFill>
          <a:blip r:embed="rId2" cstate="print"/>
          <a:srcRect l="36719" t="18055" b="59722"/>
          <a:stretch>
            <a:fillRect/>
          </a:stretch>
        </p:blipFill>
        <p:spPr>
          <a:xfrm>
            <a:off x="3357554" y="928676"/>
            <a:ext cx="5786445" cy="1143008"/>
          </a:xfrm>
          <a:prstGeom prst="rect">
            <a:avLst/>
          </a:prstGeom>
        </p:spPr>
      </p:pic>
      <p:pic>
        <p:nvPicPr>
          <p:cNvPr id="9" name="8 Imagen" descr="7.png"/>
          <p:cNvPicPr>
            <a:picLocks noChangeAspect="1"/>
          </p:cNvPicPr>
          <p:nvPr/>
        </p:nvPicPr>
        <p:blipFill>
          <a:blip r:embed="rId3" cstate="print"/>
          <a:srcRect l="39062" t="40278" r="7031" b="25000"/>
          <a:stretch>
            <a:fillRect/>
          </a:stretch>
        </p:blipFill>
        <p:spPr>
          <a:xfrm>
            <a:off x="3571868" y="2071684"/>
            <a:ext cx="4929222" cy="1785950"/>
          </a:xfrm>
          <a:prstGeom prst="rect">
            <a:avLst/>
          </a:prstGeom>
        </p:spPr>
      </p:pic>
      <p:pic>
        <p:nvPicPr>
          <p:cNvPr id="5" name="4 Imagen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6 Imagen" descr="1.png"/>
          <p:cNvPicPr>
            <a:picLocks noChangeAspect="1"/>
          </p:cNvPicPr>
          <p:nvPr/>
        </p:nvPicPr>
        <p:blipFill>
          <a:blip r:embed="rId5" cstate="print"/>
          <a:srcRect l="33594" t="18056" r="17968" b="59721"/>
          <a:stretch>
            <a:fillRect/>
          </a:stretch>
        </p:blipFill>
        <p:spPr>
          <a:xfrm>
            <a:off x="3071802" y="928676"/>
            <a:ext cx="4429156" cy="1143008"/>
          </a:xfrm>
          <a:prstGeom prst="rect">
            <a:avLst/>
          </a:prstGeom>
        </p:spPr>
      </p:pic>
      <p:pic>
        <p:nvPicPr>
          <p:cNvPr id="8" name="7 Imagen" descr="2.png"/>
          <p:cNvPicPr>
            <a:picLocks noChangeAspect="1"/>
          </p:cNvPicPr>
          <p:nvPr/>
        </p:nvPicPr>
        <p:blipFill>
          <a:blip r:embed="rId6" cstate="print"/>
          <a:srcRect l="35156" t="36111" r="7031" b="50000"/>
          <a:stretch>
            <a:fillRect/>
          </a:stretch>
        </p:blipFill>
        <p:spPr>
          <a:xfrm>
            <a:off x="3214678" y="1857370"/>
            <a:ext cx="5286412" cy="714380"/>
          </a:xfrm>
          <a:prstGeom prst="rect">
            <a:avLst/>
          </a:prstGeom>
        </p:spPr>
      </p:pic>
      <p:pic>
        <p:nvPicPr>
          <p:cNvPr id="12" name="11 Imagen" descr="4.png"/>
          <p:cNvPicPr>
            <a:picLocks noChangeAspect="1"/>
          </p:cNvPicPr>
          <p:nvPr/>
        </p:nvPicPr>
        <p:blipFill>
          <a:blip r:embed="rId7" cstate="print"/>
          <a:srcRect l="32812" t="47222" r="7812" b="29167"/>
          <a:stretch>
            <a:fillRect/>
          </a:stretch>
        </p:blipFill>
        <p:spPr>
          <a:xfrm>
            <a:off x="3000364" y="2428874"/>
            <a:ext cx="5429288" cy="1214446"/>
          </a:xfrm>
          <a:prstGeom prst="rect">
            <a:avLst/>
          </a:prstGeom>
        </p:spPr>
      </p:pic>
      <p:pic>
        <p:nvPicPr>
          <p:cNvPr id="11" name="10 Imagen" descr="3.png"/>
          <p:cNvPicPr>
            <a:picLocks noChangeAspect="1"/>
          </p:cNvPicPr>
          <p:nvPr/>
        </p:nvPicPr>
        <p:blipFill>
          <a:blip r:embed="rId8" cstate="print"/>
          <a:srcRect l="35156" t="48611" r="49219" b="41667"/>
          <a:stretch>
            <a:fillRect/>
          </a:stretch>
        </p:blipFill>
        <p:spPr>
          <a:xfrm>
            <a:off x="3214678" y="2500312"/>
            <a:ext cx="1428760" cy="500066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0</Words>
  <Application>Microsoft Office PowerPoint</Application>
  <PresentationFormat>Presentación en pantalla (16:9)</PresentationFormat>
  <Paragraphs>0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5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XP Titan Ultimate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Diseño</dc:creator>
  <cp:lastModifiedBy>DebiEdicion</cp:lastModifiedBy>
  <cp:revision>50</cp:revision>
  <dcterms:created xsi:type="dcterms:W3CDTF">2014-06-27T14:44:44Z</dcterms:created>
  <dcterms:modified xsi:type="dcterms:W3CDTF">2025-05-11T15:45:49Z</dcterms:modified>
</cp:coreProperties>
</file>