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1278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5463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4373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9135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408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4014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85097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1205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4597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5335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265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8674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A9B5B-4C8B-458A-B9DB-D1A8F7BE133E}" type="datetimeFigureOut">
              <a:rPr lang="es-419" smtClean="0"/>
              <a:t>8/10/2025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E4C7B-32E3-44A9-9E1A-49164E4442F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61977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8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97476">
            <a:off x="-1986774" y="1131435"/>
            <a:ext cx="6127695" cy="583243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7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422004" y="-1926553"/>
            <a:ext cx="7151777" cy="591423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909" y="2979038"/>
            <a:ext cx="6536181" cy="138735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07" y="1324654"/>
            <a:ext cx="7743986" cy="143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9709">
            <a:off x="-1892755" y="2230358"/>
            <a:ext cx="4547116" cy="45471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98" y="2571750"/>
            <a:ext cx="7021004" cy="1238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6" y="1561215"/>
            <a:ext cx="7634888" cy="79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1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112" y="1819450"/>
            <a:ext cx="5819775" cy="150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1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58" y="-833626"/>
            <a:ext cx="8988442" cy="855533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97576"/>
            <a:ext cx="6705600" cy="76966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46628"/>
            <a:ext cx="8026400" cy="25312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1853755"/>
            <a:ext cx="8324850" cy="40595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323215"/>
            <a:ext cx="7340600" cy="89446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44044"/>
            <a:ext cx="8324851" cy="43049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924750"/>
            <a:ext cx="8324851" cy="56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1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65633" y="-2247568"/>
            <a:ext cx="10321864" cy="991803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99" y="2096904"/>
            <a:ext cx="7823201" cy="94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9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800" y="0"/>
            <a:ext cx="8340663" cy="801434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2057266"/>
            <a:ext cx="8153396" cy="102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8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422004" y="-1926553"/>
            <a:ext cx="7151777" cy="591423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902" y="2055008"/>
            <a:ext cx="6610195" cy="103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5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58" y="-833626"/>
            <a:ext cx="8988442" cy="855533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3" y="1512552"/>
            <a:ext cx="8324851" cy="31442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703" y="2074150"/>
            <a:ext cx="5104593" cy="9952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703" y="3316520"/>
            <a:ext cx="5394899" cy="97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59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946522" y="913466"/>
            <a:ext cx="7151777" cy="591423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218209"/>
            <a:ext cx="8368146" cy="470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7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9709">
            <a:off x="-1892755" y="2230358"/>
            <a:ext cx="4547116" cy="45471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98" y="2058713"/>
            <a:ext cx="7021004" cy="102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2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800" y="0"/>
            <a:ext cx="8340663" cy="801434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496" y="1873108"/>
            <a:ext cx="6101007" cy="139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5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58" y="-833626"/>
            <a:ext cx="8988442" cy="855533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49" y="1523789"/>
            <a:ext cx="7569701" cy="104796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49" y="2913122"/>
            <a:ext cx="8187275" cy="63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33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65633" y="-2247568"/>
            <a:ext cx="10321864" cy="991803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894" y="1602993"/>
            <a:ext cx="6416211" cy="221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422004" y="-1926553"/>
            <a:ext cx="7151777" cy="591423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07" y="2001254"/>
            <a:ext cx="7743986" cy="139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3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9709">
            <a:off x="-1892755" y="2230358"/>
            <a:ext cx="4547116" cy="45471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46" y="2241157"/>
            <a:ext cx="8047907" cy="92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3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58" y="-833626"/>
            <a:ext cx="8988442" cy="855533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86" y="828339"/>
            <a:ext cx="7603428" cy="163583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286" y="2668569"/>
            <a:ext cx="6881427" cy="176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30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97476">
            <a:off x="-1986774" y="1131435"/>
            <a:ext cx="6127695" cy="583243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19" y="1958442"/>
            <a:ext cx="8073361" cy="122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4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94702" y="1228282"/>
            <a:ext cx="7151777" cy="591423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10" y="1595098"/>
            <a:ext cx="7339180" cy="259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011" y="1212732"/>
            <a:ext cx="5118258" cy="491801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94" y="1048843"/>
            <a:ext cx="7775212" cy="35298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41" y="1943911"/>
            <a:ext cx="6145003" cy="38030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41" y="2715207"/>
            <a:ext cx="6145003" cy="38112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42" y="3480138"/>
            <a:ext cx="5998396" cy="38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5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94702" y="1228282"/>
            <a:ext cx="7151777" cy="591423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5" y="768629"/>
            <a:ext cx="8219209" cy="4335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5" y="1556484"/>
            <a:ext cx="5943601" cy="39557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328" y="1618538"/>
            <a:ext cx="2019300" cy="27146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5" y="2151577"/>
            <a:ext cx="7621732" cy="84034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5" y="3108194"/>
            <a:ext cx="7133360" cy="87624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5" y="4109351"/>
            <a:ext cx="4553117" cy="60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9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67439" y="1228282"/>
            <a:ext cx="7151777" cy="591423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5" y="768629"/>
            <a:ext cx="8219209" cy="4335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5" y="1672243"/>
            <a:ext cx="8634128" cy="39337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5" y="2241544"/>
            <a:ext cx="7830847" cy="177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7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67439" y="1228282"/>
            <a:ext cx="7151777" cy="591423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5" y="768629"/>
            <a:ext cx="8219209" cy="4335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3" y="1531623"/>
            <a:ext cx="6184291" cy="67504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4" y="2457406"/>
            <a:ext cx="8448773" cy="77431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4" y="3311726"/>
            <a:ext cx="8219209" cy="122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0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218209"/>
            <a:ext cx="8368146" cy="470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2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58" y="-833626"/>
            <a:ext cx="8988442" cy="855533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86" y="1288448"/>
            <a:ext cx="7603428" cy="71561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86" y="2438276"/>
            <a:ext cx="6881427" cy="137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5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096144" y="-2039508"/>
            <a:ext cx="7151777" cy="591423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1623777"/>
            <a:ext cx="8368146" cy="189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6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65633" y="-2247568"/>
            <a:ext cx="10321864" cy="991803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894" y="1922082"/>
            <a:ext cx="6416211" cy="157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7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011" y="1212732"/>
            <a:ext cx="5118258" cy="491801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0" y="2079220"/>
            <a:ext cx="7013620" cy="98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8606" y="-2994495"/>
            <a:ext cx="11318643" cy="1087581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81" y="1652337"/>
            <a:ext cx="7742614" cy="188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6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58" y="-833626"/>
            <a:ext cx="8988442" cy="855533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173" y="1002517"/>
            <a:ext cx="6055654" cy="313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7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9709">
            <a:off x="-1892755" y="2230358"/>
            <a:ext cx="4547116" cy="45471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15" y="716536"/>
            <a:ext cx="5547953" cy="45820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15" y="1488623"/>
            <a:ext cx="8241652" cy="74446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15" y="2571750"/>
            <a:ext cx="8002396" cy="171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0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64902" y="1103324"/>
            <a:ext cx="6480389" cy="535902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3" y="695408"/>
            <a:ext cx="5321964" cy="4335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3" y="1695427"/>
            <a:ext cx="8521186" cy="12611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4" y="3490437"/>
            <a:ext cx="8219209" cy="86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9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011" y="1212732"/>
            <a:ext cx="5118258" cy="491801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24" y="2117215"/>
            <a:ext cx="8159351" cy="90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5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8606" y="-2994495"/>
            <a:ext cx="11318643" cy="1087581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93" y="2085453"/>
            <a:ext cx="7742614" cy="97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7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593163">
            <a:off x="-2571141" y="1956933"/>
            <a:ext cx="5206435" cy="520643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84" y="3219309"/>
            <a:ext cx="7860632" cy="105816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15" y="533772"/>
            <a:ext cx="6055654" cy="96378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15" y="1930842"/>
            <a:ext cx="7571874" cy="100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2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773" y="412853"/>
            <a:ext cx="6663506" cy="624284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663" y="1683346"/>
            <a:ext cx="6544674" cy="131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1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88" y="1284745"/>
            <a:ext cx="7101623" cy="147694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144" y="-20782"/>
            <a:ext cx="5169856" cy="510279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91" y="2847898"/>
            <a:ext cx="7612216" cy="120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4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144" y="-10390"/>
            <a:ext cx="5169856" cy="51027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297725"/>
            <a:ext cx="4924927" cy="48457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36" y="1539063"/>
            <a:ext cx="7494127" cy="200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2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938" y="1443410"/>
            <a:ext cx="5102794" cy="509669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72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773" y="412853"/>
            <a:ext cx="6663506" cy="624284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63" y="2346560"/>
            <a:ext cx="7695074" cy="45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5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64902" y="1103324"/>
            <a:ext cx="6480389" cy="535902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49" y="1647478"/>
            <a:ext cx="7518844" cy="184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1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011" y="1212732"/>
            <a:ext cx="5118258" cy="491801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94" y="920912"/>
            <a:ext cx="4216080" cy="90907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94" y="2202246"/>
            <a:ext cx="7240553" cy="209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9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270" y="-3411839"/>
            <a:ext cx="8988442" cy="855533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173" y="1767070"/>
            <a:ext cx="6055654" cy="160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593163">
            <a:off x="-2571141" y="1956933"/>
            <a:ext cx="5206435" cy="520643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73" y="1360665"/>
            <a:ext cx="8165053" cy="242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6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773" y="412853"/>
            <a:ext cx="6663506" cy="624284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24" y="1601489"/>
            <a:ext cx="6810751" cy="88501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47" y="2663167"/>
            <a:ext cx="5650303" cy="40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2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3200" y="-2387268"/>
            <a:ext cx="10321864" cy="991803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50" y="741746"/>
            <a:ext cx="6844300" cy="366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5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144" y="-10390"/>
            <a:ext cx="5169856" cy="51027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297725"/>
            <a:ext cx="4924927" cy="48457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69" y="1539063"/>
            <a:ext cx="6716661" cy="200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94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011" y="1212732"/>
            <a:ext cx="5118258" cy="491801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31" y="925064"/>
            <a:ext cx="7425738" cy="57533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58" y="1830541"/>
            <a:ext cx="5429483" cy="239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9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773" y="412853"/>
            <a:ext cx="6663506" cy="624284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23" y="906684"/>
            <a:ext cx="5948486" cy="108961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23" y="2490129"/>
            <a:ext cx="6530377" cy="176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9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64902" y="1103324"/>
            <a:ext cx="6480389" cy="535902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93" y="1107977"/>
            <a:ext cx="6911413" cy="89447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32" y="2294629"/>
            <a:ext cx="7067774" cy="168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1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8767" y="1088408"/>
            <a:ext cx="5102794" cy="509669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9" y="1443410"/>
            <a:ext cx="2941908" cy="36568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9" y="1979375"/>
            <a:ext cx="7574973" cy="146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22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144" y="-10390"/>
            <a:ext cx="5169856" cy="51027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297725"/>
            <a:ext cx="4924927" cy="48457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69" y="2082439"/>
            <a:ext cx="6716661" cy="91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3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071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877</TotalTime>
  <Words>0</Words>
  <Application>Microsoft Office PowerPoint</Application>
  <PresentationFormat>Presentación en pantalla (16:9)</PresentationFormat>
  <Paragraphs>0</Paragraphs>
  <Slides>54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DebiEdicion</dc:creator>
  <cp:lastModifiedBy>DebiEdicion</cp:lastModifiedBy>
  <cp:revision>51</cp:revision>
  <dcterms:created xsi:type="dcterms:W3CDTF">2025-05-16T21:11:15Z</dcterms:created>
  <dcterms:modified xsi:type="dcterms:W3CDTF">2025-10-08T20:28:39Z</dcterms:modified>
</cp:coreProperties>
</file>