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58" r:id="rId6"/>
    <p:sldId id="272" r:id="rId7"/>
    <p:sldId id="271" r:id="rId8"/>
    <p:sldId id="261" r:id="rId9"/>
    <p:sldId id="262" r:id="rId10"/>
    <p:sldId id="270" r:id="rId11"/>
  </p:sldIdLst>
  <p:sldSz cx="9144000" cy="5143500" type="screen16x9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32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1E480-BE79-44FE-80F3-7A43561A90C7}" type="datetimeFigureOut">
              <a:rPr lang="es-AR" smtClean="0"/>
              <a:pPr/>
              <a:t>11/5/2025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393A9-2206-4658-9BB6-0762C0F27890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ORTA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>
            <a:lum contrast="9000"/>
          </a:blip>
          <a:srcRect l="39844" t="2777" b="72222"/>
          <a:stretch>
            <a:fillRect/>
          </a:stretch>
        </p:blipFill>
        <p:spPr>
          <a:xfrm>
            <a:off x="3643306" y="142858"/>
            <a:ext cx="5500694" cy="1285884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47656" t="66667" r="7031" b="19444"/>
          <a:stretch>
            <a:fillRect/>
          </a:stretch>
        </p:blipFill>
        <p:spPr>
          <a:xfrm>
            <a:off x="4357686" y="3429006"/>
            <a:ext cx="4143404" cy="714380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2969" t="27778" r="7031" b="55555"/>
          <a:stretch>
            <a:fillRect/>
          </a:stretch>
        </p:blipFill>
        <p:spPr>
          <a:xfrm>
            <a:off x="3929058" y="1428742"/>
            <a:ext cx="4572032" cy="857256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4" cstate="print"/>
          <a:srcRect l="47656" t="59723" r="7031" b="33333"/>
          <a:stretch>
            <a:fillRect/>
          </a:stretch>
        </p:blipFill>
        <p:spPr>
          <a:xfrm>
            <a:off x="4357686" y="3071816"/>
            <a:ext cx="4143404" cy="357190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4" cstate="print"/>
          <a:srcRect l="47656" t="45834" r="7031" b="43055"/>
          <a:stretch>
            <a:fillRect/>
          </a:stretch>
        </p:blipFill>
        <p:spPr>
          <a:xfrm>
            <a:off x="4357686" y="2357436"/>
            <a:ext cx="4143404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969 -0.14894 C 0.22483 -0.12304 0.23698 -0.01727 0.20087 0.0074 C 0.16476 0.03207 0.04584 0.00123 0.01233 3.55227E-6 C -0.02118 -0.00124 -0.00868 0.00154 -1.94444E-6 3.55227E-6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90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>
            <a:lum contrast="6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/>
          <a:srcRect l="39062" t="2777" b="72222"/>
          <a:stretch>
            <a:fillRect/>
          </a:stretch>
        </p:blipFill>
        <p:spPr>
          <a:xfrm>
            <a:off x="3571868" y="142858"/>
            <a:ext cx="5572132" cy="1285884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2187" t="26389" r="7031" b="62500"/>
          <a:stretch>
            <a:fillRect/>
          </a:stretch>
        </p:blipFill>
        <p:spPr>
          <a:xfrm>
            <a:off x="3857620" y="1357304"/>
            <a:ext cx="4643470" cy="571504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4" cstate="print"/>
          <a:srcRect l="42187" t="76389" r="7031" b="11111"/>
          <a:stretch>
            <a:fillRect/>
          </a:stretch>
        </p:blipFill>
        <p:spPr>
          <a:xfrm>
            <a:off x="3857620" y="3929072"/>
            <a:ext cx="4643470" cy="642942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4" cstate="print"/>
          <a:srcRect l="42187" t="65278" r="7031" b="23611"/>
          <a:stretch>
            <a:fillRect/>
          </a:stretch>
        </p:blipFill>
        <p:spPr>
          <a:xfrm>
            <a:off x="3857620" y="3357568"/>
            <a:ext cx="4643470" cy="571504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42187" t="52778" r="7031" b="34722"/>
          <a:stretch>
            <a:fillRect/>
          </a:stretch>
        </p:blipFill>
        <p:spPr>
          <a:xfrm>
            <a:off x="3857620" y="2714626"/>
            <a:ext cx="4643470" cy="642942"/>
          </a:xfrm>
          <a:prstGeom prst="rect">
            <a:avLst/>
          </a:prstGeom>
        </p:spPr>
      </p:pic>
      <p:pic>
        <p:nvPicPr>
          <p:cNvPr id="9" name="8 Imagen" descr="3.png"/>
          <p:cNvPicPr>
            <a:picLocks noChangeAspect="1"/>
          </p:cNvPicPr>
          <p:nvPr/>
        </p:nvPicPr>
        <p:blipFill>
          <a:blip r:embed="rId4" cstate="print"/>
          <a:srcRect l="42187" t="38889" r="7031" b="48611"/>
          <a:stretch>
            <a:fillRect/>
          </a:stretch>
        </p:blipFill>
        <p:spPr>
          <a:xfrm>
            <a:off x="3857620" y="2000246"/>
            <a:ext cx="4643470" cy="6429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375 -0.15141 C 0.20486 -0.09714 0.21615 -0.04287 0.18385 -0.01789 C 0.15156 0.0077 0.07569 0.0037 3.05556E-6 1.24884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>
            <a:lum contrast="19000"/>
          </a:blip>
          <a:srcRect l="39062" t="4166" b="73611"/>
          <a:stretch>
            <a:fillRect/>
          </a:stretch>
        </p:blipFill>
        <p:spPr>
          <a:xfrm>
            <a:off x="3571868" y="214296"/>
            <a:ext cx="5572132" cy="1143008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42969" t="69444" r="12500" b="23611"/>
          <a:stretch>
            <a:fillRect/>
          </a:stretch>
        </p:blipFill>
        <p:spPr>
          <a:xfrm>
            <a:off x="3929058" y="3571882"/>
            <a:ext cx="4071966" cy="357190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2969" t="27778" r="12500" b="62500"/>
          <a:stretch>
            <a:fillRect/>
          </a:stretch>
        </p:blipFill>
        <p:spPr>
          <a:xfrm>
            <a:off x="3929058" y="1428742"/>
            <a:ext cx="4071966" cy="500066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4" cstate="print"/>
          <a:srcRect l="42969" t="61111" r="12500" b="31945"/>
          <a:stretch>
            <a:fillRect/>
          </a:stretch>
        </p:blipFill>
        <p:spPr>
          <a:xfrm>
            <a:off x="3929058" y="3143254"/>
            <a:ext cx="4071966" cy="357190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4" cstate="print"/>
          <a:srcRect l="42969" t="52778" r="12500" b="40278"/>
          <a:stretch>
            <a:fillRect/>
          </a:stretch>
        </p:blipFill>
        <p:spPr>
          <a:xfrm>
            <a:off x="3929058" y="2714626"/>
            <a:ext cx="4071966" cy="357190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42969" t="37500" r="12500" b="48611"/>
          <a:stretch>
            <a:fillRect/>
          </a:stretch>
        </p:blipFill>
        <p:spPr>
          <a:xfrm>
            <a:off x="3929058" y="1928808"/>
            <a:ext cx="4071966" cy="714380"/>
          </a:xfrm>
          <a:prstGeom prst="rect">
            <a:avLst/>
          </a:prstGeom>
        </p:spPr>
      </p:pic>
      <p:pic>
        <p:nvPicPr>
          <p:cNvPr id="9" name="8 Imagen" descr="3.png"/>
          <p:cNvPicPr>
            <a:picLocks noChangeAspect="1"/>
          </p:cNvPicPr>
          <p:nvPr/>
        </p:nvPicPr>
        <p:blipFill>
          <a:blip r:embed="rId4" cstate="print"/>
          <a:srcRect l="42969" t="76389" r="12500" b="15277"/>
          <a:stretch>
            <a:fillRect/>
          </a:stretch>
        </p:blipFill>
        <p:spPr>
          <a:xfrm>
            <a:off x="3929058" y="4000510"/>
            <a:ext cx="4071966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466 -0.13599 C 0.2415 -0.08141 0.25851 -0.02684 0.22101 -0.00433 C 0.18351 0.01818 0.03646 -0.00063 6.38889E-6 -5.06938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"/>
                            </p:stCondLst>
                            <p:childTnLst>
                              <p:par>
                                <p:cTn id="6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/>
          <a:srcRect l="39844" t="4166" b="72222"/>
          <a:stretch>
            <a:fillRect/>
          </a:stretch>
        </p:blipFill>
        <p:spPr>
          <a:xfrm>
            <a:off x="3643306" y="214296"/>
            <a:ext cx="5500694" cy="1214446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2968" t="29167" r="29688" b="62500"/>
          <a:stretch>
            <a:fillRect/>
          </a:stretch>
        </p:blipFill>
        <p:spPr>
          <a:xfrm>
            <a:off x="3929058" y="1500180"/>
            <a:ext cx="2500330" cy="428628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4" cstate="print"/>
          <a:srcRect l="41406" t="61112" r="9375" b="27777"/>
          <a:stretch>
            <a:fillRect/>
          </a:stretch>
        </p:blipFill>
        <p:spPr>
          <a:xfrm>
            <a:off x="3786182" y="3143254"/>
            <a:ext cx="4500594" cy="571504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4" cstate="print"/>
          <a:srcRect l="41406" t="48611" r="9375" b="40278"/>
          <a:stretch>
            <a:fillRect/>
          </a:stretch>
        </p:blipFill>
        <p:spPr>
          <a:xfrm>
            <a:off x="3786182" y="2500312"/>
            <a:ext cx="4500594" cy="571504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41406" t="40278" r="9375" b="52777"/>
          <a:stretch>
            <a:fillRect/>
          </a:stretch>
        </p:blipFill>
        <p:spPr>
          <a:xfrm>
            <a:off x="3786182" y="2071684"/>
            <a:ext cx="4500594" cy="357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25 -0.12951 C 0.22951 -0.08233 0.24653 -0.03515 0.21111 -0.01326 C 0.17569 0.00832 0.03489 -0.00216 4.16667E-6 1.7823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/>
          <a:srcRect l="39844" t="4166" b="72222"/>
          <a:stretch>
            <a:fillRect/>
          </a:stretch>
        </p:blipFill>
        <p:spPr>
          <a:xfrm>
            <a:off x="3643306" y="214296"/>
            <a:ext cx="5500694" cy="1214446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41406" t="72223" r="9375" b="15277"/>
          <a:stretch>
            <a:fillRect/>
          </a:stretch>
        </p:blipFill>
        <p:spPr>
          <a:xfrm>
            <a:off x="3786182" y="2143122"/>
            <a:ext cx="4500594" cy="642942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2968" t="29167" r="29688" b="62500"/>
          <a:stretch>
            <a:fillRect/>
          </a:stretch>
        </p:blipFill>
        <p:spPr>
          <a:xfrm>
            <a:off x="3929058" y="1500180"/>
            <a:ext cx="2500330" cy="428628"/>
          </a:xfrm>
          <a:prstGeom prst="rect">
            <a:avLst/>
          </a:prstGeom>
        </p:spPr>
      </p:pic>
      <p:pic>
        <p:nvPicPr>
          <p:cNvPr id="10" name="9 Imagen" descr="4.png"/>
          <p:cNvPicPr>
            <a:picLocks noChangeAspect="1"/>
          </p:cNvPicPr>
          <p:nvPr/>
        </p:nvPicPr>
        <p:blipFill>
          <a:blip r:embed="rId5" cstate="print"/>
          <a:srcRect l="41406" t="47222" r="10156" b="44445"/>
          <a:stretch>
            <a:fillRect/>
          </a:stretch>
        </p:blipFill>
        <p:spPr>
          <a:xfrm>
            <a:off x="3786182" y="3143254"/>
            <a:ext cx="4429156" cy="428628"/>
          </a:xfrm>
          <a:prstGeom prst="rect">
            <a:avLst/>
          </a:prstGeom>
        </p:spPr>
      </p:pic>
      <p:pic>
        <p:nvPicPr>
          <p:cNvPr id="11" name="10 Imagen" descr="4.png"/>
          <p:cNvPicPr>
            <a:picLocks noChangeAspect="1"/>
          </p:cNvPicPr>
          <p:nvPr/>
        </p:nvPicPr>
        <p:blipFill>
          <a:blip r:embed="rId5" cstate="print"/>
          <a:srcRect l="41406" t="40278" r="10156" b="52778"/>
          <a:stretch>
            <a:fillRect/>
          </a:stretch>
        </p:blipFill>
        <p:spPr>
          <a:xfrm>
            <a:off x="3786182" y="2786064"/>
            <a:ext cx="4429156" cy="357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/>
          <a:srcRect l="39844" t="4166" b="72222"/>
          <a:stretch>
            <a:fillRect/>
          </a:stretch>
        </p:blipFill>
        <p:spPr>
          <a:xfrm>
            <a:off x="3643306" y="214296"/>
            <a:ext cx="5500694" cy="1214446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2968" t="29167" r="29688" b="62500"/>
          <a:stretch>
            <a:fillRect/>
          </a:stretch>
        </p:blipFill>
        <p:spPr>
          <a:xfrm>
            <a:off x="3929058" y="1500180"/>
            <a:ext cx="2500330" cy="428628"/>
          </a:xfrm>
          <a:prstGeom prst="rect">
            <a:avLst/>
          </a:prstGeom>
        </p:spPr>
      </p:pic>
      <p:pic>
        <p:nvPicPr>
          <p:cNvPr id="10" name="9 Imagen" descr="4.png"/>
          <p:cNvPicPr>
            <a:picLocks noChangeAspect="1"/>
          </p:cNvPicPr>
          <p:nvPr/>
        </p:nvPicPr>
        <p:blipFill>
          <a:blip r:embed="rId5" cstate="print"/>
          <a:srcRect l="41406" t="79167" r="10156" b="8333"/>
          <a:stretch>
            <a:fillRect/>
          </a:stretch>
        </p:blipFill>
        <p:spPr>
          <a:xfrm>
            <a:off x="3786182" y="3571882"/>
            <a:ext cx="4429156" cy="642942"/>
          </a:xfrm>
          <a:prstGeom prst="rect">
            <a:avLst/>
          </a:prstGeom>
        </p:spPr>
      </p:pic>
      <p:pic>
        <p:nvPicPr>
          <p:cNvPr id="11" name="10 Imagen" descr="4.png"/>
          <p:cNvPicPr>
            <a:picLocks noChangeAspect="1"/>
          </p:cNvPicPr>
          <p:nvPr/>
        </p:nvPicPr>
        <p:blipFill>
          <a:blip r:embed="rId5" cstate="print"/>
          <a:srcRect l="41406" t="68056" r="10156" b="22222"/>
          <a:stretch>
            <a:fillRect/>
          </a:stretch>
        </p:blipFill>
        <p:spPr>
          <a:xfrm>
            <a:off x="3786182" y="2928940"/>
            <a:ext cx="4429156" cy="500066"/>
          </a:xfrm>
          <a:prstGeom prst="rect">
            <a:avLst/>
          </a:prstGeom>
        </p:spPr>
      </p:pic>
      <p:pic>
        <p:nvPicPr>
          <p:cNvPr id="14" name="13 Imagen" descr="4.png"/>
          <p:cNvPicPr>
            <a:picLocks noChangeAspect="1"/>
          </p:cNvPicPr>
          <p:nvPr/>
        </p:nvPicPr>
        <p:blipFill>
          <a:blip r:embed="rId5" cstate="print"/>
          <a:srcRect l="41406" t="55556" r="10156" b="33333"/>
          <a:stretch>
            <a:fillRect/>
          </a:stretch>
        </p:blipFill>
        <p:spPr>
          <a:xfrm>
            <a:off x="3786182" y="2214560"/>
            <a:ext cx="4429156" cy="571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/>
          <a:srcRect l="41406" t="4166" b="73611"/>
          <a:stretch>
            <a:fillRect/>
          </a:stretch>
        </p:blipFill>
        <p:spPr>
          <a:xfrm>
            <a:off x="3786182" y="214296"/>
            <a:ext cx="5357818" cy="1143008"/>
          </a:xfrm>
          <a:prstGeom prst="rect">
            <a:avLst/>
          </a:prstGeom>
        </p:spPr>
      </p:pic>
      <p:pic>
        <p:nvPicPr>
          <p:cNvPr id="4" name="3 Imagen" descr="3.png"/>
          <p:cNvPicPr>
            <a:picLocks noChangeAspect="1"/>
          </p:cNvPicPr>
          <p:nvPr/>
        </p:nvPicPr>
        <p:blipFill>
          <a:blip r:embed="rId4" cstate="print"/>
          <a:srcRect l="42187" t="70834" r="5468" b="18055"/>
          <a:stretch>
            <a:fillRect/>
          </a:stretch>
        </p:blipFill>
        <p:spPr>
          <a:xfrm>
            <a:off x="3857620" y="3643320"/>
            <a:ext cx="4786346" cy="571504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6875" t="29167" r="32031" b="61111"/>
          <a:stretch>
            <a:fillRect/>
          </a:stretch>
        </p:blipFill>
        <p:spPr>
          <a:xfrm>
            <a:off x="4286248" y="1500180"/>
            <a:ext cx="1928826" cy="500066"/>
          </a:xfrm>
          <a:prstGeom prst="rect">
            <a:avLst/>
          </a:prstGeom>
        </p:spPr>
      </p:pic>
      <p:pic>
        <p:nvPicPr>
          <p:cNvPr id="6" name="5 Imagen" descr="3.png"/>
          <p:cNvPicPr>
            <a:picLocks noChangeAspect="1"/>
          </p:cNvPicPr>
          <p:nvPr/>
        </p:nvPicPr>
        <p:blipFill>
          <a:blip r:embed="rId4" cstate="print"/>
          <a:srcRect l="42187" t="63889" r="5468" b="30555"/>
          <a:stretch>
            <a:fillRect/>
          </a:stretch>
        </p:blipFill>
        <p:spPr>
          <a:xfrm>
            <a:off x="3857620" y="3286130"/>
            <a:ext cx="4786346" cy="285752"/>
          </a:xfrm>
          <a:prstGeom prst="rect">
            <a:avLst/>
          </a:prstGeom>
        </p:spPr>
      </p:pic>
      <p:pic>
        <p:nvPicPr>
          <p:cNvPr id="7" name="6 Imagen" descr="3.png"/>
          <p:cNvPicPr>
            <a:picLocks noChangeAspect="1"/>
          </p:cNvPicPr>
          <p:nvPr/>
        </p:nvPicPr>
        <p:blipFill>
          <a:blip r:embed="rId4" cstate="print"/>
          <a:srcRect l="42187" t="54167" r="5468" b="38888"/>
          <a:stretch>
            <a:fillRect/>
          </a:stretch>
        </p:blipFill>
        <p:spPr>
          <a:xfrm>
            <a:off x="3857620" y="2786064"/>
            <a:ext cx="4786346" cy="357190"/>
          </a:xfrm>
          <a:prstGeom prst="rect">
            <a:avLst/>
          </a:prstGeom>
        </p:spPr>
      </p:pic>
      <p:pic>
        <p:nvPicPr>
          <p:cNvPr id="8" name="7 Imagen" descr="3.png"/>
          <p:cNvPicPr>
            <a:picLocks noChangeAspect="1"/>
          </p:cNvPicPr>
          <p:nvPr/>
        </p:nvPicPr>
        <p:blipFill>
          <a:blip r:embed="rId4" cstate="print"/>
          <a:srcRect l="42187" t="38889" r="5468" b="47222"/>
          <a:stretch>
            <a:fillRect/>
          </a:stretch>
        </p:blipFill>
        <p:spPr>
          <a:xfrm>
            <a:off x="3857620" y="2000246"/>
            <a:ext cx="4786346" cy="714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223 -0.12952 C 0.24011 -0.08018 0.25799 -0.03054 0.22101 -0.00895 C 0.18403 0.01263 0.03681 -0.00155 9.44444E-6 -5.06938E-6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"/>
                            </p:stCondLst>
                            <p:childTnLst>
                              <p:par>
                                <p:cTn id="53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2 Imagen" descr="2.jpg"/>
          <p:cNvPicPr>
            <a:picLocks noChangeAspect="1"/>
          </p:cNvPicPr>
          <p:nvPr/>
        </p:nvPicPr>
        <p:blipFill>
          <a:blip r:embed="rId3" cstate="print"/>
          <a:srcRect l="41406" t="4166" b="73611"/>
          <a:stretch>
            <a:fillRect/>
          </a:stretch>
        </p:blipFill>
        <p:spPr>
          <a:xfrm>
            <a:off x="3786182" y="214296"/>
            <a:ext cx="5357818" cy="1143008"/>
          </a:xfrm>
          <a:prstGeom prst="rect">
            <a:avLst/>
          </a:prstGeom>
        </p:spPr>
      </p:pic>
      <p:pic>
        <p:nvPicPr>
          <p:cNvPr id="5" name="4 Imagen" descr="3.png"/>
          <p:cNvPicPr>
            <a:picLocks noChangeAspect="1"/>
          </p:cNvPicPr>
          <p:nvPr/>
        </p:nvPicPr>
        <p:blipFill>
          <a:blip r:embed="rId4" cstate="print"/>
          <a:srcRect l="46875" t="29167" r="32031" b="61111"/>
          <a:stretch>
            <a:fillRect/>
          </a:stretch>
        </p:blipFill>
        <p:spPr>
          <a:xfrm>
            <a:off x="4286248" y="1500180"/>
            <a:ext cx="1928826" cy="500066"/>
          </a:xfrm>
          <a:prstGeom prst="rect">
            <a:avLst/>
          </a:prstGeom>
        </p:spPr>
      </p:pic>
      <p:pic>
        <p:nvPicPr>
          <p:cNvPr id="9" name="8 Imagen" descr="4.png"/>
          <p:cNvPicPr>
            <a:picLocks noChangeAspect="1"/>
          </p:cNvPicPr>
          <p:nvPr/>
        </p:nvPicPr>
        <p:blipFill>
          <a:blip r:embed="rId5" cstate="print"/>
          <a:srcRect l="42969" t="50000" r="12500" b="43055"/>
          <a:stretch>
            <a:fillRect/>
          </a:stretch>
        </p:blipFill>
        <p:spPr>
          <a:xfrm>
            <a:off x="3929058" y="2571750"/>
            <a:ext cx="4071966" cy="357190"/>
          </a:xfrm>
          <a:prstGeom prst="rect">
            <a:avLst/>
          </a:prstGeom>
        </p:spPr>
      </p:pic>
      <p:pic>
        <p:nvPicPr>
          <p:cNvPr id="10" name="9 Imagen" descr="4.png"/>
          <p:cNvPicPr>
            <a:picLocks noChangeAspect="1"/>
          </p:cNvPicPr>
          <p:nvPr/>
        </p:nvPicPr>
        <p:blipFill>
          <a:blip r:embed="rId5" cstate="print"/>
          <a:srcRect l="42969" t="40278" r="12500" b="52777"/>
          <a:stretch>
            <a:fillRect/>
          </a:stretch>
        </p:blipFill>
        <p:spPr>
          <a:xfrm>
            <a:off x="3929058" y="2071684"/>
            <a:ext cx="4071966" cy="357190"/>
          </a:xfrm>
          <a:prstGeom prst="rect">
            <a:avLst/>
          </a:prstGeom>
        </p:spPr>
      </p:pic>
      <p:pic>
        <p:nvPicPr>
          <p:cNvPr id="11" name="10 Imagen" descr="4.png"/>
          <p:cNvPicPr>
            <a:picLocks noChangeAspect="1"/>
          </p:cNvPicPr>
          <p:nvPr/>
        </p:nvPicPr>
        <p:blipFill>
          <a:blip r:embed="rId5" cstate="print"/>
          <a:srcRect l="42969" t="59723" r="34375" b="31943"/>
          <a:stretch>
            <a:fillRect/>
          </a:stretch>
        </p:blipFill>
        <p:spPr>
          <a:xfrm>
            <a:off x="3929058" y="3071816"/>
            <a:ext cx="2071702" cy="428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0</Words>
  <Application>Microsoft Office PowerPoint</Application>
  <PresentationFormat>Presentación en pantalla (16:9)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Windows XP Titan Ultimate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Diseño</dc:creator>
  <cp:lastModifiedBy>DebiEdicion</cp:lastModifiedBy>
  <cp:revision>27</cp:revision>
  <dcterms:created xsi:type="dcterms:W3CDTF">2014-06-24T20:33:13Z</dcterms:created>
  <dcterms:modified xsi:type="dcterms:W3CDTF">2025-05-11T13:25:38Z</dcterms:modified>
</cp:coreProperties>
</file>