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83" r:id="rId22"/>
    <p:sldId id="279" r:id="rId23"/>
    <p:sldId id="284" r:id="rId24"/>
    <p:sldId id="280" r:id="rId25"/>
    <p:sldId id="281" r:id="rId26"/>
    <p:sldId id="285" r:id="rId27"/>
    <p:sldId id="282" r:id="rId28"/>
    <p:sldId id="286" r:id="rId29"/>
  </p:sldIdLst>
  <p:sldSz cx="9144000" cy="5143500" type="screen16x9"/>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33" d="100"/>
          <a:sy n="33" d="100"/>
        </p:scale>
        <p:origin x="-2436" y="-103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2944D1A2-01C2-4BF5-B7F6-A2777ADD0D20}" type="datetimeFigureOut">
              <a:rPr lang="es-AR" smtClean="0"/>
              <a:t>9/10/2025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31E6DBD-F808-418A-97E8-250131EAA761}" type="slidenum">
              <a:rPr lang="es-AR" smtClean="0"/>
              <a:t>‹Nº›</a:t>
            </a:fld>
            <a:endParaRPr lang="es-AR"/>
          </a:p>
        </p:txBody>
      </p:sp>
    </p:spTree>
    <p:extLst>
      <p:ext uri="{BB962C8B-B14F-4D97-AF65-F5344CB8AC3E}">
        <p14:creationId xmlns:p14="http://schemas.microsoft.com/office/powerpoint/2010/main" val="4239708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2944D1A2-01C2-4BF5-B7F6-A2777ADD0D20}" type="datetimeFigureOut">
              <a:rPr lang="es-AR" smtClean="0"/>
              <a:t>9/10/2025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31E6DBD-F808-418A-97E8-250131EAA761}" type="slidenum">
              <a:rPr lang="es-AR" smtClean="0"/>
              <a:t>‹Nº›</a:t>
            </a:fld>
            <a:endParaRPr lang="es-AR"/>
          </a:p>
        </p:txBody>
      </p:sp>
    </p:spTree>
    <p:extLst>
      <p:ext uri="{BB962C8B-B14F-4D97-AF65-F5344CB8AC3E}">
        <p14:creationId xmlns:p14="http://schemas.microsoft.com/office/powerpoint/2010/main" val="1167841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944D1A2-01C2-4BF5-B7F6-A2777ADD0D20}" type="datetimeFigureOut">
              <a:rPr lang="es-AR" smtClean="0"/>
              <a:t>9/10/2025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31E6DBD-F808-418A-97E8-250131EAA761}" type="slidenum">
              <a:rPr lang="es-AR" smtClean="0"/>
              <a:t>‹Nº›</a:t>
            </a:fld>
            <a:endParaRPr lang="es-AR"/>
          </a:p>
        </p:txBody>
      </p:sp>
    </p:spTree>
    <p:extLst>
      <p:ext uri="{BB962C8B-B14F-4D97-AF65-F5344CB8AC3E}">
        <p14:creationId xmlns:p14="http://schemas.microsoft.com/office/powerpoint/2010/main" val="1156285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2944D1A2-01C2-4BF5-B7F6-A2777ADD0D20}" type="datetimeFigureOut">
              <a:rPr lang="es-AR" smtClean="0"/>
              <a:t>9/10/2025</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231E6DBD-F808-418A-97E8-250131EAA761}" type="slidenum">
              <a:rPr lang="es-AR" smtClean="0"/>
              <a:t>‹Nº›</a:t>
            </a:fld>
            <a:endParaRPr lang="es-AR"/>
          </a:p>
        </p:txBody>
      </p:sp>
    </p:spTree>
    <p:extLst>
      <p:ext uri="{BB962C8B-B14F-4D97-AF65-F5344CB8AC3E}">
        <p14:creationId xmlns:p14="http://schemas.microsoft.com/office/powerpoint/2010/main" val="2535571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2944D1A2-01C2-4BF5-B7F6-A2777ADD0D20}" type="datetimeFigureOut">
              <a:rPr lang="es-AR" smtClean="0"/>
              <a:t>9/10/2025</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231E6DBD-F808-418A-97E8-250131EAA761}" type="slidenum">
              <a:rPr lang="es-AR" smtClean="0"/>
              <a:t>‹Nº›</a:t>
            </a:fld>
            <a:endParaRPr lang="es-AR"/>
          </a:p>
        </p:txBody>
      </p:sp>
    </p:spTree>
    <p:extLst>
      <p:ext uri="{BB962C8B-B14F-4D97-AF65-F5344CB8AC3E}">
        <p14:creationId xmlns:p14="http://schemas.microsoft.com/office/powerpoint/2010/main" val="977552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2944D1A2-01C2-4BF5-B7F6-A2777ADD0D20}" type="datetimeFigureOut">
              <a:rPr lang="es-AR" smtClean="0"/>
              <a:t>9/10/2025</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231E6DBD-F808-418A-97E8-250131EAA761}" type="slidenum">
              <a:rPr lang="es-AR" smtClean="0"/>
              <a:t>‹Nº›</a:t>
            </a:fld>
            <a:endParaRPr lang="es-AR"/>
          </a:p>
        </p:txBody>
      </p:sp>
    </p:spTree>
    <p:extLst>
      <p:ext uri="{BB962C8B-B14F-4D97-AF65-F5344CB8AC3E}">
        <p14:creationId xmlns:p14="http://schemas.microsoft.com/office/powerpoint/2010/main" val="3294692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944D1A2-01C2-4BF5-B7F6-A2777ADD0D20}" type="datetimeFigureOut">
              <a:rPr lang="es-AR" smtClean="0"/>
              <a:t>9/10/2025</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231E6DBD-F808-418A-97E8-250131EAA761}" type="slidenum">
              <a:rPr lang="es-AR" smtClean="0"/>
              <a:t>‹Nº›</a:t>
            </a:fld>
            <a:endParaRPr lang="es-AR"/>
          </a:p>
        </p:txBody>
      </p:sp>
    </p:spTree>
    <p:extLst>
      <p:ext uri="{BB962C8B-B14F-4D97-AF65-F5344CB8AC3E}">
        <p14:creationId xmlns:p14="http://schemas.microsoft.com/office/powerpoint/2010/main" val="4145103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944D1A2-01C2-4BF5-B7F6-A2777ADD0D20}" type="datetimeFigureOut">
              <a:rPr lang="es-AR" smtClean="0"/>
              <a:t>9/10/2025</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231E6DBD-F808-418A-97E8-250131EAA761}" type="slidenum">
              <a:rPr lang="es-AR" smtClean="0"/>
              <a:t>‹Nº›</a:t>
            </a:fld>
            <a:endParaRPr lang="es-AR"/>
          </a:p>
        </p:txBody>
      </p:sp>
    </p:spTree>
    <p:extLst>
      <p:ext uri="{BB962C8B-B14F-4D97-AF65-F5344CB8AC3E}">
        <p14:creationId xmlns:p14="http://schemas.microsoft.com/office/powerpoint/2010/main" val="4210351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944D1A2-01C2-4BF5-B7F6-A2777ADD0D20}" type="datetimeFigureOut">
              <a:rPr lang="es-AR" smtClean="0"/>
              <a:t>9/10/2025</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231E6DBD-F808-418A-97E8-250131EAA761}" type="slidenum">
              <a:rPr lang="es-AR" smtClean="0"/>
              <a:t>‹Nº›</a:t>
            </a:fld>
            <a:endParaRPr lang="es-AR"/>
          </a:p>
        </p:txBody>
      </p:sp>
    </p:spTree>
    <p:extLst>
      <p:ext uri="{BB962C8B-B14F-4D97-AF65-F5344CB8AC3E}">
        <p14:creationId xmlns:p14="http://schemas.microsoft.com/office/powerpoint/2010/main" val="3473586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2944D1A2-01C2-4BF5-B7F6-A2777ADD0D20}" type="datetimeFigureOut">
              <a:rPr lang="es-AR" smtClean="0"/>
              <a:t>9/10/2025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31E6DBD-F808-418A-97E8-250131EAA761}" type="slidenum">
              <a:rPr lang="es-AR" smtClean="0"/>
              <a:t>‹Nº›</a:t>
            </a:fld>
            <a:endParaRPr lang="es-AR"/>
          </a:p>
        </p:txBody>
      </p:sp>
    </p:spTree>
    <p:extLst>
      <p:ext uri="{BB962C8B-B14F-4D97-AF65-F5344CB8AC3E}">
        <p14:creationId xmlns:p14="http://schemas.microsoft.com/office/powerpoint/2010/main" val="1392543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2944D1A2-01C2-4BF5-B7F6-A2777ADD0D20}" type="datetimeFigureOut">
              <a:rPr lang="es-AR" smtClean="0"/>
              <a:t>9/10/2025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31E6DBD-F808-418A-97E8-250131EAA761}" type="slidenum">
              <a:rPr lang="es-AR" smtClean="0"/>
              <a:t>‹Nº›</a:t>
            </a:fld>
            <a:endParaRPr lang="es-AR"/>
          </a:p>
        </p:txBody>
      </p:sp>
    </p:spTree>
    <p:extLst>
      <p:ext uri="{BB962C8B-B14F-4D97-AF65-F5344CB8AC3E}">
        <p14:creationId xmlns:p14="http://schemas.microsoft.com/office/powerpoint/2010/main" val="2220061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944D1A2-01C2-4BF5-B7F6-A2777ADD0D20}" type="datetimeFigureOut">
              <a:rPr lang="es-AR" smtClean="0"/>
              <a:t>9/10/2025</a:t>
            </a:fld>
            <a:endParaRPr lang="es-AR"/>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31E6DBD-F808-418A-97E8-250131EAA761}" type="slidenum">
              <a:rPr lang="es-AR" smtClean="0"/>
              <a:t>‹Nº›</a:t>
            </a:fld>
            <a:endParaRPr lang="es-AR"/>
          </a:p>
        </p:txBody>
      </p:sp>
    </p:spTree>
    <p:extLst>
      <p:ext uri="{BB962C8B-B14F-4D97-AF65-F5344CB8AC3E}">
        <p14:creationId xmlns:p14="http://schemas.microsoft.com/office/powerpoint/2010/main" val="3963588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2 Subtítulo"/>
          <p:cNvSpPr>
            <a:spLocks noGrp="1"/>
          </p:cNvSpPr>
          <p:nvPr>
            <p:ph type="subTitle" idx="1"/>
          </p:nvPr>
        </p:nvSpPr>
        <p:spPr/>
        <p:txBody>
          <a:bodyPr/>
          <a:lstStyle/>
          <a:p>
            <a:endParaRPr lang="es-AR"/>
          </a:p>
        </p:txBody>
      </p:sp>
      <p:pic>
        <p:nvPicPr>
          <p:cNvPr id="2050" name="Picture 2" descr="D:\a. RESTAURACION SEX\a - CONGRESOS\CONGRESO 2022\SILVIA CINALLI\Intimidad sin pornografía\TITULO-02.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23528" y="627534"/>
            <a:ext cx="5311246" cy="2988332"/>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D:\a. RESTAURACION SEX\a - CONGRESOS\CONGRESO 2022\SILVIA CINALLI\Intimidad sin pornografía\COMPU-02.pn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148064" y="2093706"/>
            <a:ext cx="3816424" cy="3068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4940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85800" y="1923678"/>
            <a:ext cx="7772400" cy="1102519"/>
          </a:xfrm>
        </p:spPr>
        <p:txBody>
          <a:bodyPr>
            <a:noAutofit/>
          </a:bodyPr>
          <a:lstStyle/>
          <a:p>
            <a:r>
              <a:rPr lang="es-AR" sz="6000" i="1" dirty="0">
                <a:solidFill>
                  <a:schemeClr val="bg1"/>
                </a:solidFill>
              </a:rPr>
              <a:t>“...Dios nos eligió… para estar en su presencia, santos y sin mancha…</a:t>
            </a:r>
            <a:r>
              <a:rPr lang="es-AR" sz="6000" dirty="0">
                <a:solidFill>
                  <a:schemeClr val="bg1"/>
                </a:solidFill>
              </a:rPr>
              <a:t>”, </a:t>
            </a:r>
            <a:r>
              <a:rPr lang="es-AR" sz="4800" dirty="0">
                <a:solidFill>
                  <a:schemeClr val="bg1"/>
                </a:solidFill>
              </a:rPr>
              <a:t>Efesios 1:4, BLA.</a:t>
            </a:r>
          </a:p>
        </p:txBody>
      </p:sp>
    </p:spTree>
    <p:extLst>
      <p:ext uri="{BB962C8B-B14F-4D97-AF65-F5344CB8AC3E}">
        <p14:creationId xmlns:p14="http://schemas.microsoft.com/office/powerpoint/2010/main" val="3791619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85800" y="1973287"/>
            <a:ext cx="7772400" cy="1102519"/>
          </a:xfrm>
        </p:spPr>
        <p:txBody>
          <a:bodyPr>
            <a:noAutofit/>
          </a:bodyPr>
          <a:lstStyle/>
          <a:p>
            <a:r>
              <a:rPr lang="es-AR" sz="4800" i="1" dirty="0">
                <a:solidFill>
                  <a:schemeClr val="bg1"/>
                </a:solidFill>
              </a:rPr>
              <a:t>“…a fin de presentársela a sí mismo como una iglesia gloriosa, santa e intachable, sin mancha ni arruga ni nada semejante”,</a:t>
            </a:r>
            <a:r>
              <a:rPr lang="es-AR" sz="4800" dirty="0">
                <a:solidFill>
                  <a:schemeClr val="bg1"/>
                </a:solidFill>
              </a:rPr>
              <a:t> </a:t>
            </a:r>
            <a:r>
              <a:rPr lang="es-AR" sz="4000" dirty="0">
                <a:solidFill>
                  <a:schemeClr val="bg1"/>
                </a:solidFill>
              </a:rPr>
              <a:t>Efesios 5:27, VRV. </a:t>
            </a:r>
          </a:p>
        </p:txBody>
      </p:sp>
    </p:spTree>
    <p:extLst>
      <p:ext uri="{BB962C8B-B14F-4D97-AF65-F5344CB8AC3E}">
        <p14:creationId xmlns:p14="http://schemas.microsoft.com/office/powerpoint/2010/main" val="3523369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85800" y="1973287"/>
            <a:ext cx="7772400" cy="1102519"/>
          </a:xfrm>
        </p:spPr>
        <p:txBody>
          <a:bodyPr>
            <a:noAutofit/>
          </a:bodyPr>
          <a:lstStyle/>
          <a:p>
            <a:r>
              <a:rPr lang="es-AR" sz="6600" b="1" dirty="0">
                <a:solidFill>
                  <a:schemeClr val="bg1"/>
                </a:solidFill>
              </a:rPr>
              <a:t>La santidad y la gloria son inseparables</a:t>
            </a:r>
            <a:endParaRPr lang="es-AR" sz="5400" dirty="0">
              <a:solidFill>
                <a:schemeClr val="bg1"/>
              </a:solidFill>
            </a:endParaRPr>
          </a:p>
        </p:txBody>
      </p:sp>
    </p:spTree>
    <p:extLst>
      <p:ext uri="{BB962C8B-B14F-4D97-AF65-F5344CB8AC3E}">
        <p14:creationId xmlns:p14="http://schemas.microsoft.com/office/powerpoint/2010/main" val="2885862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85800" y="1973287"/>
            <a:ext cx="7772400" cy="1102519"/>
          </a:xfrm>
        </p:spPr>
        <p:txBody>
          <a:bodyPr>
            <a:noAutofit/>
          </a:bodyPr>
          <a:lstStyle/>
          <a:p>
            <a:r>
              <a:rPr lang="es-AR" sz="4800" dirty="0">
                <a:solidFill>
                  <a:schemeClr val="bg1"/>
                </a:solidFill>
              </a:rPr>
              <a:t>Judas 1:24:</a:t>
            </a:r>
            <a:r>
              <a:rPr lang="es-AR" sz="4800" b="1" dirty="0">
                <a:solidFill>
                  <a:schemeClr val="bg1"/>
                </a:solidFill>
              </a:rPr>
              <a:t> </a:t>
            </a:r>
            <a:r>
              <a:rPr lang="es-AR" sz="4800" b="1" i="1" dirty="0">
                <a:solidFill>
                  <a:schemeClr val="bg1"/>
                </a:solidFill>
              </a:rPr>
              <a:t>“…</a:t>
            </a:r>
            <a:r>
              <a:rPr lang="es-AR" sz="4800" i="1" dirty="0">
                <a:solidFill>
                  <a:schemeClr val="bg1"/>
                </a:solidFill>
              </a:rPr>
              <a:t>toda la gloria sea para Dios, quien es poderoso…para llevarlos sin mancha y con gran alegría a su gloriosa presencia”,</a:t>
            </a:r>
            <a:r>
              <a:rPr lang="es-AR" sz="4800" dirty="0">
                <a:solidFill>
                  <a:schemeClr val="bg1"/>
                </a:solidFill>
              </a:rPr>
              <a:t> NTV.</a:t>
            </a:r>
            <a:endParaRPr lang="es-AR" sz="4000" dirty="0">
              <a:solidFill>
                <a:schemeClr val="bg1"/>
              </a:solidFill>
            </a:endParaRPr>
          </a:p>
        </p:txBody>
      </p:sp>
    </p:spTree>
    <p:extLst>
      <p:ext uri="{BB962C8B-B14F-4D97-AF65-F5344CB8AC3E}">
        <p14:creationId xmlns:p14="http://schemas.microsoft.com/office/powerpoint/2010/main" val="2387265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85800" y="1973287"/>
            <a:ext cx="7772400" cy="1102519"/>
          </a:xfrm>
        </p:spPr>
        <p:txBody>
          <a:bodyPr>
            <a:noAutofit/>
          </a:bodyPr>
          <a:lstStyle/>
          <a:p>
            <a:r>
              <a:rPr lang="es-AR" sz="4800" dirty="0">
                <a:solidFill>
                  <a:schemeClr val="bg1"/>
                </a:solidFill>
              </a:rPr>
              <a:t>Hechos 6:3: </a:t>
            </a:r>
            <a:r>
              <a:rPr lang="es-AR" sz="4800" i="1" dirty="0">
                <a:solidFill>
                  <a:schemeClr val="bg1"/>
                </a:solidFill>
              </a:rPr>
              <a:t>“elijan… a siete hombres de buena reputación, llenos del Espíritu y de sabiduría…”,</a:t>
            </a:r>
            <a:r>
              <a:rPr lang="es-AR" sz="4800" dirty="0">
                <a:solidFill>
                  <a:schemeClr val="bg1"/>
                </a:solidFill>
              </a:rPr>
              <a:t> BAD. </a:t>
            </a:r>
            <a:endParaRPr lang="es-AR" sz="4000" dirty="0">
              <a:solidFill>
                <a:schemeClr val="bg1"/>
              </a:solidFill>
            </a:endParaRPr>
          </a:p>
        </p:txBody>
      </p:sp>
    </p:spTree>
    <p:extLst>
      <p:ext uri="{BB962C8B-B14F-4D97-AF65-F5344CB8AC3E}">
        <p14:creationId xmlns:p14="http://schemas.microsoft.com/office/powerpoint/2010/main" val="1213792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85800" y="1973287"/>
            <a:ext cx="7772400" cy="1102519"/>
          </a:xfrm>
        </p:spPr>
        <p:txBody>
          <a:bodyPr>
            <a:noAutofit/>
          </a:bodyPr>
          <a:lstStyle/>
          <a:p>
            <a:r>
              <a:rPr lang="es-AR" sz="4800" dirty="0" smtClean="0">
                <a:solidFill>
                  <a:schemeClr val="bg1"/>
                </a:solidFill>
              </a:rPr>
              <a:t>Hechos </a:t>
            </a:r>
            <a:r>
              <a:rPr lang="es-AR" sz="4800" dirty="0">
                <a:solidFill>
                  <a:schemeClr val="bg1"/>
                </a:solidFill>
              </a:rPr>
              <a:t>6:8 </a:t>
            </a:r>
            <a:r>
              <a:rPr lang="es-AR" sz="4800" i="1" dirty="0" smtClean="0">
                <a:solidFill>
                  <a:schemeClr val="bg1"/>
                </a:solidFill>
              </a:rPr>
              <a:t>“</a:t>
            </a:r>
            <a:r>
              <a:rPr lang="es-AR" sz="4800" i="1" dirty="0">
                <a:solidFill>
                  <a:schemeClr val="bg1"/>
                </a:solidFill>
              </a:rPr>
              <a:t>Esteban, hombre lleno de la gracia y del poder de Dios, hacía grandes prodigios y señales milagrosas…”</a:t>
            </a:r>
            <a:r>
              <a:rPr lang="es-AR" sz="4800" dirty="0">
                <a:solidFill>
                  <a:schemeClr val="bg1"/>
                </a:solidFill>
              </a:rPr>
              <a:t>.</a:t>
            </a:r>
            <a:endParaRPr lang="es-AR" sz="4000" dirty="0">
              <a:solidFill>
                <a:schemeClr val="bg1"/>
              </a:solidFill>
            </a:endParaRPr>
          </a:p>
        </p:txBody>
      </p:sp>
    </p:spTree>
    <p:extLst>
      <p:ext uri="{BB962C8B-B14F-4D97-AF65-F5344CB8AC3E}">
        <p14:creationId xmlns:p14="http://schemas.microsoft.com/office/powerpoint/2010/main" val="2569811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85800" y="1973287"/>
            <a:ext cx="7772400" cy="1102519"/>
          </a:xfrm>
        </p:spPr>
        <p:txBody>
          <a:bodyPr>
            <a:noAutofit/>
          </a:bodyPr>
          <a:lstStyle/>
          <a:p>
            <a:r>
              <a:rPr lang="es-AR" sz="4800" dirty="0">
                <a:solidFill>
                  <a:schemeClr val="bg1"/>
                </a:solidFill>
              </a:rPr>
              <a:t>Hechos 6:15 dice</a:t>
            </a:r>
            <a:r>
              <a:rPr lang="es-AR" sz="4800" i="1" dirty="0">
                <a:solidFill>
                  <a:schemeClr val="bg1"/>
                </a:solidFill>
              </a:rPr>
              <a:t>: “Todos…fijaron la mirada en Esteban y vieron que su rostro se parecía al de un ángel”,</a:t>
            </a:r>
            <a:r>
              <a:rPr lang="es-AR" sz="4800" dirty="0">
                <a:solidFill>
                  <a:schemeClr val="bg1"/>
                </a:solidFill>
              </a:rPr>
              <a:t> BAD. </a:t>
            </a:r>
            <a:endParaRPr lang="es-AR" sz="4000" dirty="0">
              <a:solidFill>
                <a:schemeClr val="bg1"/>
              </a:solidFill>
            </a:endParaRPr>
          </a:p>
        </p:txBody>
      </p:sp>
    </p:spTree>
    <p:extLst>
      <p:ext uri="{BB962C8B-B14F-4D97-AF65-F5344CB8AC3E}">
        <p14:creationId xmlns:p14="http://schemas.microsoft.com/office/powerpoint/2010/main" val="686127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85800" y="1973287"/>
            <a:ext cx="7772400" cy="1102519"/>
          </a:xfrm>
        </p:spPr>
        <p:txBody>
          <a:bodyPr>
            <a:noAutofit/>
          </a:bodyPr>
          <a:lstStyle/>
          <a:p>
            <a:r>
              <a:rPr lang="es-AR" sz="4800" dirty="0">
                <a:solidFill>
                  <a:schemeClr val="bg1"/>
                </a:solidFill>
              </a:rPr>
              <a:t>2ª </a:t>
            </a:r>
            <a:r>
              <a:rPr lang="es-AR" sz="4800" dirty="0" smtClean="0">
                <a:solidFill>
                  <a:schemeClr val="bg1"/>
                </a:solidFill>
              </a:rPr>
              <a:t>Pedro </a:t>
            </a:r>
            <a:r>
              <a:rPr lang="es-AR" sz="4800" dirty="0">
                <a:solidFill>
                  <a:schemeClr val="bg1"/>
                </a:solidFill>
              </a:rPr>
              <a:t>3:14 dice: </a:t>
            </a:r>
            <a:r>
              <a:rPr lang="es-AR" sz="4800" i="1" dirty="0">
                <a:solidFill>
                  <a:schemeClr val="bg1"/>
                </a:solidFill>
              </a:rPr>
              <a:t>“…queridos amigos… hagan todo lo posible para que se vea que ustedes llevan una vida… pura e intachable a los ojos de Dios”,</a:t>
            </a:r>
            <a:r>
              <a:rPr lang="es-AR" sz="4800" dirty="0">
                <a:solidFill>
                  <a:schemeClr val="bg1"/>
                </a:solidFill>
              </a:rPr>
              <a:t> NTV</a:t>
            </a:r>
            <a:endParaRPr lang="es-AR" sz="4000" dirty="0">
              <a:solidFill>
                <a:schemeClr val="bg1"/>
              </a:solidFill>
            </a:endParaRPr>
          </a:p>
        </p:txBody>
      </p:sp>
    </p:spTree>
    <p:extLst>
      <p:ext uri="{BB962C8B-B14F-4D97-AF65-F5344CB8AC3E}">
        <p14:creationId xmlns:p14="http://schemas.microsoft.com/office/powerpoint/2010/main" val="3034897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685800" y="1973287"/>
            <a:ext cx="7772400" cy="1102519"/>
          </a:xfrm>
        </p:spPr>
        <p:txBody>
          <a:bodyPr>
            <a:noAutofit/>
          </a:bodyPr>
          <a:lstStyle/>
          <a:p>
            <a:r>
              <a:rPr lang="es-AR" sz="4800" dirty="0">
                <a:solidFill>
                  <a:schemeClr val="bg1"/>
                </a:solidFill>
              </a:rPr>
              <a:t>2</a:t>
            </a:r>
            <a:r>
              <a:rPr lang="es-AR" sz="4800" baseline="30000" dirty="0">
                <a:solidFill>
                  <a:schemeClr val="bg1"/>
                </a:solidFill>
              </a:rPr>
              <a:t>a</a:t>
            </a:r>
            <a:r>
              <a:rPr lang="es-AR" sz="4800" dirty="0">
                <a:solidFill>
                  <a:schemeClr val="bg1"/>
                </a:solidFill>
              </a:rPr>
              <a:t> Corintios 6:15: </a:t>
            </a:r>
            <a:r>
              <a:rPr lang="es-AR" sz="4800" i="1" dirty="0">
                <a:solidFill>
                  <a:schemeClr val="bg1"/>
                </a:solidFill>
              </a:rPr>
              <a:t>“…No puede haber amistad entre Cristo y el diablo…”</a:t>
            </a:r>
            <a:r>
              <a:rPr lang="es-AR" sz="4800" dirty="0">
                <a:solidFill>
                  <a:schemeClr val="bg1"/>
                </a:solidFill>
              </a:rPr>
              <a:t>, TLA. </a:t>
            </a:r>
            <a:endParaRPr lang="es-AR" sz="4000" dirty="0">
              <a:solidFill>
                <a:schemeClr val="bg1"/>
              </a:solidFill>
            </a:endParaRPr>
          </a:p>
        </p:txBody>
      </p:sp>
    </p:spTree>
    <p:extLst>
      <p:ext uri="{BB962C8B-B14F-4D97-AF65-F5344CB8AC3E}">
        <p14:creationId xmlns:p14="http://schemas.microsoft.com/office/powerpoint/2010/main" val="2176073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73287"/>
            <a:ext cx="8640960" cy="1102519"/>
          </a:xfrm>
        </p:spPr>
        <p:txBody>
          <a:bodyPr>
            <a:noAutofit/>
          </a:bodyPr>
          <a:lstStyle/>
          <a:p>
            <a:r>
              <a:rPr lang="es-AR" sz="4800" dirty="0">
                <a:solidFill>
                  <a:schemeClr val="bg1"/>
                </a:solidFill>
              </a:rPr>
              <a:t>Filipenses 1:6 afirma: </a:t>
            </a:r>
            <a:r>
              <a:rPr lang="es-AR" sz="4800" i="1" dirty="0">
                <a:solidFill>
                  <a:schemeClr val="bg1"/>
                </a:solidFill>
              </a:rPr>
              <a:t>“…Dios, quien comenzó la buena obra en ustedes, la continuará hasta que quede completamente terminada…”, </a:t>
            </a:r>
            <a:r>
              <a:rPr lang="es-AR" sz="4800" dirty="0">
                <a:solidFill>
                  <a:schemeClr val="bg1"/>
                </a:solidFill>
              </a:rPr>
              <a:t>NTV.</a:t>
            </a:r>
          </a:p>
        </p:txBody>
      </p:sp>
    </p:spTree>
    <p:extLst>
      <p:ext uri="{BB962C8B-B14F-4D97-AF65-F5344CB8AC3E}">
        <p14:creationId xmlns:p14="http://schemas.microsoft.com/office/powerpoint/2010/main" val="544094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73287"/>
            <a:ext cx="8640960" cy="1102519"/>
          </a:xfrm>
        </p:spPr>
        <p:txBody>
          <a:bodyPr>
            <a:noAutofit/>
          </a:bodyPr>
          <a:lstStyle/>
          <a:p>
            <a:r>
              <a:rPr lang="es-ES" sz="5400" b="1" dirty="0">
                <a:solidFill>
                  <a:schemeClr val="bg1"/>
                </a:solidFill>
              </a:rPr>
              <a:t>Santidad y gloria y de un lado. Pecado y derrota del otro lado. En medio, las artimañas del </a:t>
            </a:r>
            <a:r>
              <a:rPr lang="es-ES" sz="5400" b="1" dirty="0" smtClean="0">
                <a:solidFill>
                  <a:schemeClr val="bg1"/>
                </a:solidFill>
              </a:rPr>
              <a:t>diablo.</a:t>
            </a:r>
            <a:endParaRPr lang="es-AR" sz="5400" dirty="0">
              <a:solidFill>
                <a:schemeClr val="bg1"/>
              </a:solidFill>
            </a:endParaRPr>
          </a:p>
        </p:txBody>
      </p:sp>
    </p:spTree>
    <p:extLst>
      <p:ext uri="{BB962C8B-B14F-4D97-AF65-F5344CB8AC3E}">
        <p14:creationId xmlns:p14="http://schemas.microsoft.com/office/powerpoint/2010/main" val="1148313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73287"/>
            <a:ext cx="8640960" cy="1102519"/>
          </a:xfrm>
        </p:spPr>
        <p:txBody>
          <a:bodyPr>
            <a:noAutofit/>
          </a:bodyPr>
          <a:lstStyle/>
          <a:p>
            <a:r>
              <a:rPr lang="es-ES" sz="4800" dirty="0">
                <a:solidFill>
                  <a:schemeClr val="bg1"/>
                </a:solidFill>
              </a:rPr>
              <a:t>Amós 3:7: </a:t>
            </a:r>
            <a:r>
              <a:rPr lang="es-ES" sz="4800" i="1" dirty="0">
                <a:solidFill>
                  <a:schemeClr val="bg1"/>
                </a:solidFill>
              </a:rPr>
              <a:t>“Así mismo el Señor Dios nunca hace algo sin antes anunciarlo a sus siervos los profetas”, </a:t>
            </a:r>
            <a:r>
              <a:rPr lang="es-ES" sz="4800" dirty="0">
                <a:solidFill>
                  <a:schemeClr val="bg1"/>
                </a:solidFill>
              </a:rPr>
              <a:t>PDT.</a:t>
            </a:r>
            <a:endParaRPr lang="es-AR" sz="4800" dirty="0">
              <a:solidFill>
                <a:schemeClr val="bg1"/>
              </a:solidFill>
            </a:endParaRPr>
          </a:p>
        </p:txBody>
      </p:sp>
    </p:spTree>
    <p:extLst>
      <p:ext uri="{BB962C8B-B14F-4D97-AF65-F5344CB8AC3E}">
        <p14:creationId xmlns:p14="http://schemas.microsoft.com/office/powerpoint/2010/main" val="3815030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73287"/>
            <a:ext cx="8640960" cy="1102519"/>
          </a:xfrm>
        </p:spPr>
        <p:txBody>
          <a:bodyPr>
            <a:noAutofit/>
          </a:bodyPr>
          <a:lstStyle/>
          <a:p>
            <a:pPr>
              <a:lnSpc>
                <a:spcPts val="3800"/>
              </a:lnSpc>
            </a:pPr>
            <a:r>
              <a:rPr lang="es-AR" sz="4000" dirty="0">
                <a:solidFill>
                  <a:schemeClr val="bg1"/>
                </a:solidFill>
              </a:rPr>
              <a:t>Lucas 10:19-20: </a:t>
            </a:r>
            <a:r>
              <a:rPr lang="es-AR" sz="4000" i="1" dirty="0">
                <a:solidFill>
                  <a:schemeClr val="bg1"/>
                </a:solidFill>
              </a:rPr>
              <a:t>“Miren, les he dado autoridad sobre todos los poderes del enemigo; pueden caminar entre serpientes y escorpiones y aplastarlos. Nada les hará daño. Pero no se alegren de que los espíritus malignos los obedezcan; alégrense porque sus nombres están escritos en el cielo”,</a:t>
            </a:r>
            <a:r>
              <a:rPr lang="es-AR" sz="4000" dirty="0">
                <a:solidFill>
                  <a:schemeClr val="bg1"/>
                </a:solidFill>
              </a:rPr>
              <a:t> NTV.</a:t>
            </a:r>
          </a:p>
        </p:txBody>
      </p:sp>
    </p:spTree>
    <p:extLst>
      <p:ext uri="{BB962C8B-B14F-4D97-AF65-F5344CB8AC3E}">
        <p14:creationId xmlns:p14="http://schemas.microsoft.com/office/powerpoint/2010/main" val="3460299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73287"/>
            <a:ext cx="8640960" cy="1102519"/>
          </a:xfrm>
        </p:spPr>
        <p:txBody>
          <a:bodyPr>
            <a:noAutofit/>
          </a:bodyPr>
          <a:lstStyle/>
          <a:p>
            <a:r>
              <a:rPr lang="es-ES" sz="4800" dirty="0">
                <a:solidFill>
                  <a:schemeClr val="bg1"/>
                </a:solidFill>
              </a:rPr>
              <a:t>Amós 3:7: </a:t>
            </a:r>
            <a:r>
              <a:rPr lang="es-ES" sz="4800" i="1" dirty="0">
                <a:solidFill>
                  <a:schemeClr val="bg1"/>
                </a:solidFill>
              </a:rPr>
              <a:t>“Así mismo el Señor Dios nunca hace algo sin antes anunciarlo a sus siervos los profetas”, </a:t>
            </a:r>
            <a:r>
              <a:rPr lang="es-ES" sz="4800" dirty="0">
                <a:solidFill>
                  <a:schemeClr val="bg1"/>
                </a:solidFill>
              </a:rPr>
              <a:t>PDT.</a:t>
            </a:r>
            <a:endParaRPr lang="es-AR" sz="4800" dirty="0">
              <a:solidFill>
                <a:schemeClr val="bg1"/>
              </a:solidFill>
            </a:endParaRPr>
          </a:p>
        </p:txBody>
      </p:sp>
    </p:spTree>
    <p:extLst>
      <p:ext uri="{BB962C8B-B14F-4D97-AF65-F5344CB8AC3E}">
        <p14:creationId xmlns:p14="http://schemas.microsoft.com/office/powerpoint/2010/main" val="840560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73287"/>
            <a:ext cx="8640960" cy="1102519"/>
          </a:xfrm>
        </p:spPr>
        <p:txBody>
          <a:bodyPr>
            <a:noAutofit/>
          </a:bodyPr>
          <a:lstStyle/>
          <a:p>
            <a:r>
              <a:rPr lang="es-AR" sz="4500" dirty="0">
                <a:solidFill>
                  <a:schemeClr val="bg1"/>
                </a:solidFill>
              </a:rPr>
              <a:t>Hechos 13:6-10: </a:t>
            </a:r>
            <a:r>
              <a:rPr lang="es-AR" sz="4500" i="1" dirty="0">
                <a:solidFill>
                  <a:schemeClr val="bg1"/>
                </a:solidFill>
              </a:rPr>
              <a:t>“…conocieron a…</a:t>
            </a:r>
            <a:r>
              <a:rPr lang="es-AR" sz="4500" i="1" dirty="0" err="1">
                <a:solidFill>
                  <a:schemeClr val="bg1"/>
                </a:solidFill>
              </a:rPr>
              <a:t>Barjesús</a:t>
            </a:r>
            <a:r>
              <a:rPr lang="es-AR" sz="4500" i="1" dirty="0">
                <a:solidFill>
                  <a:schemeClr val="bg1"/>
                </a:solidFill>
              </a:rPr>
              <a:t> que practicaba la brujería. Este falso profeta…brujo, también llamado </a:t>
            </a:r>
            <a:r>
              <a:rPr lang="es-AR" sz="4500" i="1" dirty="0" err="1">
                <a:solidFill>
                  <a:schemeClr val="bg1"/>
                </a:solidFill>
              </a:rPr>
              <a:t>Elimas</a:t>
            </a:r>
            <a:r>
              <a:rPr lang="es-AR" sz="4500" i="1" dirty="0">
                <a:solidFill>
                  <a:schemeClr val="bg1"/>
                </a:solidFill>
              </a:rPr>
              <a:t>, estaba en contra de Bernabé y Saulo y trataba de evitar que el gobernador creyera en </a:t>
            </a:r>
            <a:r>
              <a:rPr lang="es-AR" sz="4500" i="1" dirty="0" smtClean="0">
                <a:solidFill>
                  <a:schemeClr val="bg1"/>
                </a:solidFill>
              </a:rPr>
              <a:t>Jesús</a:t>
            </a:r>
            <a:endParaRPr lang="es-AR" sz="4500" dirty="0">
              <a:solidFill>
                <a:schemeClr val="bg1"/>
              </a:solidFill>
            </a:endParaRPr>
          </a:p>
        </p:txBody>
      </p:sp>
    </p:spTree>
    <p:extLst>
      <p:ext uri="{BB962C8B-B14F-4D97-AF65-F5344CB8AC3E}">
        <p14:creationId xmlns:p14="http://schemas.microsoft.com/office/powerpoint/2010/main" val="995631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73287"/>
            <a:ext cx="8640960" cy="1102519"/>
          </a:xfrm>
        </p:spPr>
        <p:txBody>
          <a:bodyPr>
            <a:noAutofit/>
          </a:bodyPr>
          <a:lstStyle/>
          <a:p>
            <a:r>
              <a:rPr lang="es-AR" sz="4500" i="1" dirty="0" smtClean="0">
                <a:solidFill>
                  <a:schemeClr val="bg1"/>
                </a:solidFill>
              </a:rPr>
              <a:t>Saulo… lleno </a:t>
            </a:r>
            <a:r>
              <a:rPr lang="es-AR" sz="4500" i="1" dirty="0">
                <a:solidFill>
                  <a:schemeClr val="bg1"/>
                </a:solidFill>
              </a:rPr>
              <a:t>del Espíritu Santo</a:t>
            </a:r>
            <a:r>
              <a:rPr lang="es-AR" sz="4500" i="1" dirty="0" smtClean="0">
                <a:solidFill>
                  <a:schemeClr val="bg1"/>
                </a:solidFill>
              </a:rPr>
              <a:t>… le </a:t>
            </a:r>
            <a:r>
              <a:rPr lang="es-AR" sz="4500" i="1" dirty="0">
                <a:solidFill>
                  <a:schemeClr val="bg1"/>
                </a:solidFill>
              </a:rPr>
              <a:t>dijo: -¡Hijo del diablo! Eres enemigo de todo lo bueno, estás lleno de mentiras y trucos del diablo y siempre tratas de tergiversar la verdad del Señor”,</a:t>
            </a:r>
            <a:r>
              <a:rPr lang="es-AR" sz="4500" dirty="0">
                <a:solidFill>
                  <a:schemeClr val="bg1"/>
                </a:solidFill>
              </a:rPr>
              <a:t> PDT.</a:t>
            </a:r>
          </a:p>
        </p:txBody>
      </p:sp>
    </p:spTree>
    <p:extLst>
      <p:ext uri="{BB962C8B-B14F-4D97-AF65-F5344CB8AC3E}">
        <p14:creationId xmlns:p14="http://schemas.microsoft.com/office/powerpoint/2010/main" val="3499462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73287"/>
            <a:ext cx="8640960" cy="1102519"/>
          </a:xfrm>
        </p:spPr>
        <p:txBody>
          <a:bodyPr>
            <a:noAutofit/>
          </a:bodyPr>
          <a:lstStyle/>
          <a:p>
            <a:r>
              <a:rPr lang="es-AR" b="1" i="1" dirty="0">
                <a:solidFill>
                  <a:schemeClr val="bg1"/>
                </a:solidFill>
              </a:rPr>
              <a:t>“</a:t>
            </a:r>
            <a:r>
              <a:rPr lang="es-AR" i="1" dirty="0">
                <a:solidFill>
                  <a:schemeClr val="bg1"/>
                </a:solidFill>
              </a:rPr>
              <a:t>Si seguimos pecando después de haber conocido la verdadera enseñanza de Dios, ningún sacrificio podrá hacer que Dios nos perdone. No nos quedaría más remedio que esperar, con un miedo terrible, el juicio final… </a:t>
            </a:r>
            <a:endParaRPr lang="es-AR" dirty="0">
              <a:solidFill>
                <a:schemeClr val="bg1"/>
              </a:solidFill>
            </a:endParaRPr>
          </a:p>
        </p:txBody>
      </p:sp>
    </p:spTree>
    <p:extLst>
      <p:ext uri="{BB962C8B-B14F-4D97-AF65-F5344CB8AC3E}">
        <p14:creationId xmlns:p14="http://schemas.microsoft.com/office/powerpoint/2010/main" val="1026121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73287"/>
            <a:ext cx="8640960" cy="1102519"/>
          </a:xfrm>
        </p:spPr>
        <p:txBody>
          <a:bodyPr>
            <a:noAutofit/>
          </a:bodyPr>
          <a:lstStyle/>
          <a:p>
            <a:r>
              <a:rPr lang="es-AR" i="1" dirty="0" smtClean="0">
                <a:solidFill>
                  <a:schemeClr val="bg1"/>
                </a:solidFill>
              </a:rPr>
              <a:t>¡</a:t>
            </a:r>
            <a:r>
              <a:rPr lang="es-AR" i="1" dirty="0">
                <a:solidFill>
                  <a:schemeClr val="bg1"/>
                </a:solidFill>
              </a:rPr>
              <a:t>Imagínense…el terrible castigo que recibirán los que desprecian al Hijo de Dios…! …insultan al Espíritu de Dios, que los ama, y menosprecian la muerte de Cristo… ¡Qué terrible debe ser que el Dios de la vida tenga que castigarnos!”,</a:t>
            </a:r>
            <a:r>
              <a:rPr lang="es-AR" dirty="0">
                <a:solidFill>
                  <a:schemeClr val="bg1"/>
                </a:solidFill>
              </a:rPr>
              <a:t> </a:t>
            </a:r>
            <a:r>
              <a:rPr lang="es-AR" sz="4000" dirty="0">
                <a:solidFill>
                  <a:schemeClr val="bg1"/>
                </a:solidFill>
              </a:rPr>
              <a:t>Hebreos 10:26.31, TLA.</a:t>
            </a:r>
          </a:p>
        </p:txBody>
      </p:sp>
    </p:spTree>
    <p:extLst>
      <p:ext uri="{BB962C8B-B14F-4D97-AF65-F5344CB8AC3E}">
        <p14:creationId xmlns:p14="http://schemas.microsoft.com/office/powerpoint/2010/main" val="980161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757263"/>
            <a:ext cx="8640960" cy="1102519"/>
          </a:xfrm>
        </p:spPr>
        <p:txBody>
          <a:bodyPr>
            <a:noAutofit/>
          </a:bodyPr>
          <a:lstStyle/>
          <a:p>
            <a:r>
              <a:rPr lang="es-AR" sz="7200" b="1" dirty="0" smtClean="0">
                <a:solidFill>
                  <a:schemeClr val="bg1"/>
                </a:solidFill>
              </a:rPr>
              <a:t>1</a:t>
            </a:r>
            <a:r>
              <a:rPr lang="es-AR" sz="5400" b="1" dirty="0" smtClean="0">
                <a:solidFill>
                  <a:schemeClr val="bg1"/>
                </a:solidFill>
              </a:rPr>
              <a:t/>
            </a:r>
            <a:br>
              <a:rPr lang="es-AR" sz="5400" b="1" dirty="0" smtClean="0">
                <a:solidFill>
                  <a:schemeClr val="bg1"/>
                </a:solidFill>
              </a:rPr>
            </a:br>
            <a:r>
              <a:rPr lang="es-AR" sz="5400" b="1" dirty="0" smtClean="0">
                <a:solidFill>
                  <a:schemeClr val="bg1"/>
                </a:solidFill>
              </a:rPr>
              <a:t>Satanás </a:t>
            </a:r>
            <a:r>
              <a:rPr lang="es-AR" sz="5400" b="1" dirty="0">
                <a:solidFill>
                  <a:schemeClr val="bg1"/>
                </a:solidFill>
              </a:rPr>
              <a:t>se relaciona de cerca con la pornografía porque odia la santidad</a:t>
            </a:r>
            <a:endParaRPr lang="es-AR" sz="5400" dirty="0">
              <a:solidFill>
                <a:schemeClr val="bg1"/>
              </a:solidFill>
            </a:endParaRPr>
          </a:p>
        </p:txBody>
      </p:sp>
    </p:spTree>
    <p:extLst>
      <p:ext uri="{BB962C8B-B14F-4D97-AF65-F5344CB8AC3E}">
        <p14:creationId xmlns:p14="http://schemas.microsoft.com/office/powerpoint/2010/main" val="2945245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01279"/>
            <a:ext cx="8640960" cy="1102519"/>
          </a:xfrm>
        </p:spPr>
        <p:txBody>
          <a:bodyPr>
            <a:noAutofit/>
          </a:bodyPr>
          <a:lstStyle/>
          <a:p>
            <a:pPr lvl="0"/>
            <a:r>
              <a:rPr lang="es-AR" sz="5400" b="1" dirty="0">
                <a:solidFill>
                  <a:schemeClr val="bg1"/>
                </a:solidFill>
              </a:rPr>
              <a:t>La curiosidad </a:t>
            </a:r>
            <a:r>
              <a:rPr lang="es-AR" sz="5400" b="1" i="1" dirty="0">
                <a:solidFill>
                  <a:schemeClr val="bg1"/>
                </a:solidFill>
              </a:rPr>
              <a:t>online </a:t>
            </a:r>
            <a:r>
              <a:rPr lang="es-AR" sz="5400" b="1" dirty="0">
                <a:solidFill>
                  <a:schemeClr val="bg1"/>
                </a:solidFill>
              </a:rPr>
              <a:t>se convierte rápidamente en obsesión mortal para la vida en Cristo</a:t>
            </a:r>
            <a:r>
              <a:rPr lang="es-AR" sz="5400" b="1" dirty="0" smtClean="0">
                <a:solidFill>
                  <a:schemeClr val="bg1"/>
                </a:solidFill>
              </a:rPr>
              <a:t>.</a:t>
            </a:r>
            <a:endParaRPr lang="es-AR" sz="5400" dirty="0">
              <a:solidFill>
                <a:schemeClr val="bg1"/>
              </a:solidFill>
            </a:endParaRPr>
          </a:p>
        </p:txBody>
      </p:sp>
    </p:spTree>
    <p:extLst>
      <p:ext uri="{BB962C8B-B14F-4D97-AF65-F5344CB8AC3E}">
        <p14:creationId xmlns:p14="http://schemas.microsoft.com/office/powerpoint/2010/main" val="1043858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757263"/>
            <a:ext cx="8640960" cy="1102519"/>
          </a:xfrm>
        </p:spPr>
        <p:txBody>
          <a:bodyPr>
            <a:noAutofit/>
          </a:bodyPr>
          <a:lstStyle/>
          <a:p>
            <a:r>
              <a:rPr lang="es-AR" sz="7200" b="1" dirty="0" smtClean="0">
                <a:solidFill>
                  <a:schemeClr val="bg1"/>
                </a:solidFill>
              </a:rPr>
              <a:t>2</a:t>
            </a:r>
            <a:r>
              <a:rPr lang="es-AR" sz="5400" b="1" dirty="0" smtClean="0">
                <a:solidFill>
                  <a:schemeClr val="bg1"/>
                </a:solidFill>
              </a:rPr>
              <a:t/>
            </a:r>
            <a:br>
              <a:rPr lang="es-AR" sz="5400" b="1" dirty="0" smtClean="0">
                <a:solidFill>
                  <a:schemeClr val="bg1"/>
                </a:solidFill>
              </a:rPr>
            </a:br>
            <a:r>
              <a:rPr lang="es-ES" sz="5400" b="1" dirty="0" smtClean="0">
                <a:solidFill>
                  <a:schemeClr val="bg1"/>
                </a:solidFill>
              </a:rPr>
              <a:t>Satanás te seduce a mirar porque atenta contra la pureza de tus pensamientos</a:t>
            </a:r>
            <a:endParaRPr lang="es-AR" sz="5400" dirty="0">
              <a:solidFill>
                <a:schemeClr val="bg1"/>
              </a:solidFill>
            </a:endParaRPr>
          </a:p>
        </p:txBody>
      </p:sp>
    </p:spTree>
    <p:extLst>
      <p:ext uri="{BB962C8B-B14F-4D97-AF65-F5344CB8AC3E}">
        <p14:creationId xmlns:p14="http://schemas.microsoft.com/office/powerpoint/2010/main" val="2779129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01279"/>
            <a:ext cx="8640960" cy="1102519"/>
          </a:xfrm>
        </p:spPr>
        <p:txBody>
          <a:bodyPr>
            <a:noAutofit/>
          </a:bodyPr>
          <a:lstStyle/>
          <a:p>
            <a:pPr lvl="0"/>
            <a:r>
              <a:rPr lang="es-ES" sz="5400" b="1" dirty="0" smtClean="0">
                <a:solidFill>
                  <a:schemeClr val="bg1"/>
                </a:solidFill>
              </a:rPr>
              <a:t>Te resultará imposible mirar a alguien sin ‘matizar todo’ con escenas pornográficas.</a:t>
            </a:r>
            <a:endParaRPr lang="es-AR" sz="5400" dirty="0">
              <a:solidFill>
                <a:schemeClr val="bg1"/>
              </a:solidFill>
            </a:endParaRPr>
          </a:p>
        </p:txBody>
      </p:sp>
    </p:spTree>
    <p:extLst>
      <p:ext uri="{BB962C8B-B14F-4D97-AF65-F5344CB8AC3E}">
        <p14:creationId xmlns:p14="http://schemas.microsoft.com/office/powerpoint/2010/main" val="1102257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757263"/>
            <a:ext cx="8640960" cy="1102519"/>
          </a:xfrm>
        </p:spPr>
        <p:txBody>
          <a:bodyPr>
            <a:noAutofit/>
          </a:bodyPr>
          <a:lstStyle/>
          <a:p>
            <a:r>
              <a:rPr lang="es-AR" sz="7200" b="1" dirty="0" smtClean="0">
                <a:solidFill>
                  <a:schemeClr val="bg1"/>
                </a:solidFill>
              </a:rPr>
              <a:t>3</a:t>
            </a:r>
            <a:r>
              <a:rPr lang="es-AR" sz="5400" b="1" dirty="0" smtClean="0">
                <a:solidFill>
                  <a:schemeClr val="bg1"/>
                </a:solidFill>
              </a:rPr>
              <a:t/>
            </a:r>
            <a:br>
              <a:rPr lang="es-AR" sz="5400" b="1" dirty="0" smtClean="0">
                <a:solidFill>
                  <a:schemeClr val="bg1"/>
                </a:solidFill>
              </a:rPr>
            </a:br>
            <a:r>
              <a:rPr lang="es-ES" sz="5400" b="1" dirty="0" smtClean="0">
                <a:solidFill>
                  <a:schemeClr val="bg1"/>
                </a:solidFill>
              </a:rPr>
              <a:t>Satanás quiere ser adorado</a:t>
            </a:r>
            <a:endParaRPr lang="es-AR" sz="5400" dirty="0">
              <a:solidFill>
                <a:schemeClr val="bg1"/>
              </a:solidFill>
            </a:endParaRPr>
          </a:p>
        </p:txBody>
      </p:sp>
    </p:spTree>
    <p:extLst>
      <p:ext uri="{BB962C8B-B14F-4D97-AF65-F5344CB8AC3E}">
        <p14:creationId xmlns:p14="http://schemas.microsoft.com/office/powerpoint/2010/main" val="2048998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757263"/>
            <a:ext cx="8640960" cy="1102519"/>
          </a:xfrm>
        </p:spPr>
        <p:txBody>
          <a:bodyPr>
            <a:noAutofit/>
          </a:bodyPr>
          <a:lstStyle/>
          <a:p>
            <a:r>
              <a:rPr lang="es-AR" sz="7200" b="1" dirty="0" smtClean="0">
                <a:solidFill>
                  <a:schemeClr val="bg1"/>
                </a:solidFill>
              </a:rPr>
              <a:t>4</a:t>
            </a:r>
            <a:r>
              <a:rPr lang="es-AR" sz="5400" b="1" dirty="0" smtClean="0">
                <a:solidFill>
                  <a:schemeClr val="bg1"/>
                </a:solidFill>
              </a:rPr>
              <a:t/>
            </a:r>
            <a:br>
              <a:rPr lang="es-AR" sz="5400" b="1" dirty="0" smtClean="0">
                <a:solidFill>
                  <a:schemeClr val="bg1"/>
                </a:solidFill>
              </a:rPr>
            </a:br>
            <a:r>
              <a:rPr lang="es-ES" sz="5400" b="1" dirty="0" smtClean="0">
                <a:solidFill>
                  <a:schemeClr val="bg1"/>
                </a:solidFill>
              </a:rPr>
              <a:t>Satanás no quiere ver a Dios en nosotros</a:t>
            </a:r>
            <a:endParaRPr lang="es-AR" sz="5400" dirty="0">
              <a:solidFill>
                <a:schemeClr val="bg1"/>
              </a:solidFill>
            </a:endParaRPr>
          </a:p>
        </p:txBody>
      </p:sp>
    </p:spTree>
    <p:extLst>
      <p:ext uri="{BB962C8B-B14F-4D97-AF65-F5344CB8AC3E}">
        <p14:creationId xmlns:p14="http://schemas.microsoft.com/office/powerpoint/2010/main" val="830730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73287"/>
            <a:ext cx="8640960" cy="1102519"/>
          </a:xfrm>
        </p:spPr>
        <p:txBody>
          <a:bodyPr>
            <a:noAutofit/>
          </a:bodyPr>
          <a:lstStyle/>
          <a:p>
            <a:pPr lvl="0"/>
            <a:r>
              <a:rPr lang="es-AR" sz="4800" dirty="0">
                <a:solidFill>
                  <a:schemeClr val="bg1"/>
                </a:solidFill>
              </a:rPr>
              <a:t>1ª Corintios 6:2-3: </a:t>
            </a:r>
            <a:r>
              <a:rPr lang="es-AR" sz="4800" i="1" dirty="0">
                <a:solidFill>
                  <a:schemeClr val="bg1"/>
                </a:solidFill>
              </a:rPr>
              <a:t>“Acaso no saben ustedes que los santos juzgarán al mundo?...¿No saben ustedes que nosotros juzgaremos a los ángeles?...”,</a:t>
            </a:r>
            <a:r>
              <a:rPr lang="es-AR" sz="4800" dirty="0">
                <a:solidFill>
                  <a:schemeClr val="bg1"/>
                </a:solidFill>
              </a:rPr>
              <a:t> RVC.</a:t>
            </a:r>
          </a:p>
        </p:txBody>
      </p:sp>
    </p:spTree>
    <p:extLst>
      <p:ext uri="{BB962C8B-B14F-4D97-AF65-F5344CB8AC3E}">
        <p14:creationId xmlns:p14="http://schemas.microsoft.com/office/powerpoint/2010/main" val="4272441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757263"/>
            <a:ext cx="8640960" cy="1102519"/>
          </a:xfrm>
        </p:spPr>
        <p:txBody>
          <a:bodyPr>
            <a:noAutofit/>
          </a:bodyPr>
          <a:lstStyle/>
          <a:p>
            <a:r>
              <a:rPr lang="es-AR" sz="7200" b="1" dirty="0" smtClean="0">
                <a:solidFill>
                  <a:schemeClr val="bg1"/>
                </a:solidFill>
              </a:rPr>
              <a:t>5</a:t>
            </a:r>
            <a:r>
              <a:rPr lang="es-AR" sz="5400" b="1" dirty="0" smtClean="0">
                <a:solidFill>
                  <a:schemeClr val="bg1"/>
                </a:solidFill>
              </a:rPr>
              <a:t/>
            </a:r>
            <a:br>
              <a:rPr lang="es-AR" sz="5400" b="1" dirty="0" smtClean="0">
                <a:solidFill>
                  <a:schemeClr val="bg1"/>
                </a:solidFill>
              </a:rPr>
            </a:br>
            <a:r>
              <a:rPr lang="es-ES" sz="5400" b="1" dirty="0" smtClean="0">
                <a:solidFill>
                  <a:schemeClr val="bg1"/>
                </a:solidFill>
              </a:rPr>
              <a:t>Satanás está empeñado en destruir toda forma de inocencia</a:t>
            </a:r>
            <a:endParaRPr lang="es-AR" sz="5400" dirty="0">
              <a:solidFill>
                <a:schemeClr val="bg1"/>
              </a:solidFill>
            </a:endParaRPr>
          </a:p>
        </p:txBody>
      </p:sp>
    </p:spTree>
    <p:extLst>
      <p:ext uri="{BB962C8B-B14F-4D97-AF65-F5344CB8AC3E}">
        <p14:creationId xmlns:p14="http://schemas.microsoft.com/office/powerpoint/2010/main" val="1568022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 RESTAURACION SEX\a - CONGRESOS\CONGRESO 2022\SILVIA CINALLI\Intimidad sin pornografía\VERSICULOS-0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ctrTitle"/>
          </p:nvPr>
        </p:nvSpPr>
        <p:spPr>
          <a:xfrm>
            <a:off x="251520" y="1973287"/>
            <a:ext cx="8640960" cy="1102519"/>
          </a:xfrm>
        </p:spPr>
        <p:txBody>
          <a:bodyPr>
            <a:noAutofit/>
          </a:bodyPr>
          <a:lstStyle/>
          <a:p>
            <a:pPr lvl="0"/>
            <a:r>
              <a:rPr lang="es-ES" sz="5400" b="1" dirty="0" smtClean="0">
                <a:solidFill>
                  <a:schemeClr val="bg1"/>
                </a:solidFill>
              </a:rPr>
              <a:t>Es un gran mal no proteger a los niños de la destrucción de la pornografía.</a:t>
            </a:r>
            <a:endParaRPr lang="es-AR" sz="5400" b="1" dirty="0">
              <a:solidFill>
                <a:schemeClr val="bg1"/>
              </a:solidFill>
            </a:endParaRPr>
          </a:p>
        </p:txBody>
      </p:sp>
    </p:spTree>
    <p:extLst>
      <p:ext uri="{BB962C8B-B14F-4D97-AF65-F5344CB8AC3E}">
        <p14:creationId xmlns:p14="http://schemas.microsoft.com/office/powerpoint/2010/main" val="397323915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590</Words>
  <Application>Microsoft Office PowerPoint</Application>
  <PresentationFormat>Presentación en pantalla (16:9)</PresentationFormat>
  <Paragraphs>27</Paragraphs>
  <Slides>28</Slides>
  <Notes>0</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Tema de Office</vt:lpstr>
      <vt:lpstr>Presentación de PowerPoint</vt:lpstr>
      <vt:lpstr>“...Dios nos eligió… para estar en su presencia, santos y sin mancha…”, Efesios 1:4, BLA.</vt:lpstr>
      <vt:lpstr>“…a fin de presentársela a sí mismo como una iglesia gloriosa, santa e intachable, sin mancha ni arruga ni nada semejante”, Efesios 5:27, VRV. </vt:lpstr>
      <vt:lpstr>La santidad y la gloria son inseparables</vt:lpstr>
      <vt:lpstr>Judas 1:24: “…toda la gloria sea para Dios, quien es poderoso…para llevarlos sin mancha y con gran alegría a su gloriosa presencia”, NTV.</vt:lpstr>
      <vt:lpstr>Hechos 6:3: “elijan… a siete hombres de buena reputación, llenos del Espíritu y de sabiduría…”, BAD. </vt:lpstr>
      <vt:lpstr>Hechos 6:8 “Esteban, hombre lleno de la gracia y del poder de Dios, hacía grandes prodigios y señales milagrosas…”.</vt:lpstr>
      <vt:lpstr>Hechos 6:15 dice: “Todos…fijaron la mirada en Esteban y vieron que su rostro se parecía al de un ángel”, BAD. </vt:lpstr>
      <vt:lpstr>2ª Pedro 3:14 dice: “…queridos amigos… hagan todo lo posible para que se vea que ustedes llevan una vida… pura e intachable a los ojos de Dios”, NTV</vt:lpstr>
      <vt:lpstr>2a Corintios 6:15: “…No puede haber amistad entre Cristo y el diablo…”, TLA. </vt:lpstr>
      <vt:lpstr>Filipenses 1:6 afirma: “…Dios, quien comenzó la buena obra en ustedes, la continuará hasta que quede completamente terminada…”, NTV.</vt:lpstr>
      <vt:lpstr>Santidad y gloria y de un lado. Pecado y derrota del otro lado. En medio, las artimañas del diablo.</vt:lpstr>
      <vt:lpstr>Amós 3:7: “Así mismo el Señor Dios nunca hace algo sin antes anunciarlo a sus siervos los profetas”, PDT.</vt:lpstr>
      <vt:lpstr>Lucas 10:19-20: “Miren, les he dado autoridad sobre todos los poderes del enemigo; pueden caminar entre serpientes y escorpiones y aplastarlos. Nada les hará daño. Pero no se alegren de que los espíritus malignos los obedezcan; alégrense porque sus nombres están escritos en el cielo”, NTV.</vt:lpstr>
      <vt:lpstr>Amós 3:7: “Así mismo el Señor Dios nunca hace algo sin antes anunciarlo a sus siervos los profetas”, PDT.</vt:lpstr>
      <vt:lpstr>Hechos 13:6-10: “…conocieron a…Barjesús que practicaba la brujería. Este falso profeta…brujo, también llamado Elimas, estaba en contra de Bernabé y Saulo y trataba de evitar que el gobernador creyera en Jesús</vt:lpstr>
      <vt:lpstr>Saulo… lleno del Espíritu Santo… le dijo: -¡Hijo del diablo! Eres enemigo de todo lo bueno, estás lleno de mentiras y trucos del diablo y siempre tratas de tergiversar la verdad del Señor”, PDT.</vt:lpstr>
      <vt:lpstr>“Si seguimos pecando después de haber conocido la verdadera enseñanza de Dios, ningún sacrificio podrá hacer que Dios nos perdone. No nos quedaría más remedio que esperar, con un miedo terrible, el juicio final… </vt:lpstr>
      <vt:lpstr>¡Imagínense…el terrible castigo que recibirán los que desprecian al Hijo de Dios…! …insultan al Espíritu de Dios, que los ama, y menosprecian la muerte de Cristo… ¡Qué terrible debe ser que el Dios de la vida tenga que castigarnos!”, Hebreos 10:26.31, TLA.</vt:lpstr>
      <vt:lpstr>1 Satanás se relaciona de cerca con la pornografía porque odia la santidad</vt:lpstr>
      <vt:lpstr>La curiosidad online se convierte rápidamente en obsesión mortal para la vida en Cristo.</vt:lpstr>
      <vt:lpstr>2 Satanás te seduce a mirar porque atenta contra la pureza de tus pensamientos</vt:lpstr>
      <vt:lpstr>Te resultará imposible mirar a alguien sin ‘matizar todo’ con escenas pornográficas.</vt:lpstr>
      <vt:lpstr>3 Satanás quiere ser adorado</vt:lpstr>
      <vt:lpstr>4 Satanás no quiere ver a Dios en nosotros</vt:lpstr>
      <vt:lpstr>1ª Corintios 6:2-3: “Acaso no saben ustedes que los santos juzgarán al mundo?...¿No saben ustedes que nosotros juzgaremos a los ángeles?...”, RVC.</vt:lpstr>
      <vt:lpstr>5 Satanás está empeñado en destruir toda forma de inocencia</vt:lpstr>
      <vt:lpstr>Es un gran mal no proteger a los niños de la destrucción de la pornografía.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Edicion-Denis</dc:creator>
  <cp:lastModifiedBy>Silvia</cp:lastModifiedBy>
  <cp:revision>4</cp:revision>
  <dcterms:created xsi:type="dcterms:W3CDTF">2022-07-15T22:21:56Z</dcterms:created>
  <dcterms:modified xsi:type="dcterms:W3CDTF">2025-10-09T12:15:29Z</dcterms:modified>
</cp:coreProperties>
</file>