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0" r:id="rId7"/>
    <p:sldId id="259" r:id="rId8"/>
    <p:sldId id="258" r:id="rId9"/>
    <p:sldId id="264" r:id="rId10"/>
    <p:sldId id="265" r:id="rId11"/>
    <p:sldId id="266" r:id="rId12"/>
    <p:sldId id="275" r:id="rId13"/>
    <p:sldId id="274" r:id="rId14"/>
    <p:sldId id="273" r:id="rId15"/>
    <p:sldId id="272" r:id="rId16"/>
    <p:sldId id="271" r:id="rId17"/>
    <p:sldId id="270" r:id="rId18"/>
    <p:sldId id="276" r:id="rId19"/>
    <p:sldId id="267" r:id="rId20"/>
    <p:sldId id="268" r:id="rId21"/>
    <p:sldId id="277" r:id="rId22"/>
    <p:sldId id="278" r:id="rId23"/>
    <p:sldId id="279" r:id="rId24"/>
    <p:sldId id="285" r:id="rId25"/>
    <p:sldId id="284" r:id="rId26"/>
    <p:sldId id="283" r:id="rId27"/>
    <p:sldId id="282" r:id="rId28"/>
    <p:sldId id="281" r:id="rId29"/>
    <p:sldId id="280" r:id="rId30"/>
    <p:sldId id="286" r:id="rId31"/>
    <p:sldId id="287" r:id="rId32"/>
    <p:sldId id="292" r:id="rId33"/>
    <p:sldId id="288" r:id="rId34"/>
    <p:sldId id="289" r:id="rId35"/>
    <p:sldId id="290" r:id="rId36"/>
    <p:sldId id="291" r:id="rId37"/>
    <p:sldId id="293" r:id="rId38"/>
    <p:sldId id="294" r:id="rId39"/>
    <p:sldId id="295" r:id="rId40"/>
    <p:sldId id="296" r:id="rId41"/>
    <p:sldId id="299" r:id="rId42"/>
    <p:sldId id="297" r:id="rId43"/>
    <p:sldId id="298" r:id="rId44"/>
    <p:sldId id="303" r:id="rId45"/>
    <p:sldId id="302" r:id="rId46"/>
    <p:sldId id="301" r:id="rId47"/>
    <p:sldId id="300" r:id="rId48"/>
    <p:sldId id="304" r:id="rId49"/>
    <p:sldId id="305" r:id="rId5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3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105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169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07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942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7040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16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564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16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583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5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0778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A9DD5-12D9-4123-A5AD-59296AC7F6D6}" type="datetimeFigureOut">
              <a:rPr lang="es-AR" smtClean="0"/>
              <a:t>4/11/2025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5AB66-250E-482A-8959-DD5CFB8E5C5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697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0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8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0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4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2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6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3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9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0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70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4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0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4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3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8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1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4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7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7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5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2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9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0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1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5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9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8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6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9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5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7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2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0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6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9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5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0</Words>
  <Application>Microsoft Office PowerPoint</Application>
  <PresentationFormat>Presentación en pantalla (4:3)</PresentationFormat>
  <Paragraphs>0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DIBUJO</dc:creator>
  <cp:lastModifiedBy>Silvia</cp:lastModifiedBy>
  <cp:revision>10</cp:revision>
  <dcterms:created xsi:type="dcterms:W3CDTF">2018-11-08T21:07:22Z</dcterms:created>
  <dcterms:modified xsi:type="dcterms:W3CDTF">2025-11-04T19:32:58Z</dcterms:modified>
</cp:coreProperties>
</file>