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2" r:id="rId4"/>
    <p:sldId id="264" r:id="rId5"/>
    <p:sldId id="265" r:id="rId6"/>
    <p:sldId id="276" r:id="rId7"/>
    <p:sldId id="275" r:id="rId8"/>
    <p:sldId id="272" r:id="rId9"/>
    <p:sldId id="277" r:id="rId10"/>
    <p:sldId id="268" r:id="rId11"/>
    <p:sldId id="269" r:id="rId12"/>
    <p:sldId id="271" r:id="rId13"/>
    <p:sldId id="278" r:id="rId14"/>
    <p:sldId id="274" r:id="rId15"/>
  </p:sldIdLst>
  <p:sldSz cx="9144000" cy="5143500" type="screen16x9"/>
  <p:notesSz cx="6858000" cy="9144000"/>
  <p:defaultTextStyle>
    <a:defPPr>
      <a:defRPr lang="es-AR"/>
    </a:defPPr>
    <a:lvl1pPr marL="0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7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14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73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30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87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44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02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59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744" y="-96"/>
      </p:cViewPr>
      <p:guideLst>
        <p:guide orient="horz" pos="162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1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7350E-2580-4EF5-9232-0040D092B1F2}" type="datetimeFigureOut">
              <a:rPr lang="es-AR" smtClean="0"/>
              <a:pPr/>
              <a:t>08/08/2019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39F69-B6E8-4858-92ED-693CD92EF271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7350E-2580-4EF5-9232-0040D092B1F2}" type="datetimeFigureOut">
              <a:rPr lang="es-AR" smtClean="0"/>
              <a:pPr/>
              <a:t>08/08/2019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39F69-B6E8-4858-92ED-693CD92EF271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6"/>
          </a:xfrm>
        </p:spPr>
        <p:txBody>
          <a:bodyPr anchor="t"/>
          <a:lstStyle>
            <a:lvl1pPr algn="l">
              <a:defRPr sz="41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5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1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37147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8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4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7350E-2580-4EF5-9232-0040D092B1F2}" type="datetimeFigureOut">
              <a:rPr lang="es-AR" smtClean="0"/>
              <a:pPr/>
              <a:t>08/08/2019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39F69-B6E8-4858-92ED-693CD92EF271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1" cy="2545556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199" y="900114"/>
            <a:ext cx="4038601" cy="2545556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7350E-2580-4EF5-9232-0040D092B1F2}" type="datetimeFigureOut">
              <a:rPr lang="es-AR" smtClean="0"/>
              <a:pPr/>
              <a:t>08/08/2019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39F69-B6E8-4858-92ED-693CD92EF271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7" indent="0">
              <a:buNone/>
              <a:defRPr sz="2000" b="1"/>
            </a:lvl2pPr>
            <a:lvl3pPr marL="914314" indent="0">
              <a:buNone/>
              <a:defRPr sz="1800" b="1"/>
            </a:lvl3pPr>
            <a:lvl4pPr marL="1371473" indent="0">
              <a:buNone/>
              <a:defRPr sz="1500" b="1"/>
            </a:lvl4pPr>
            <a:lvl5pPr marL="1828630" indent="0">
              <a:buNone/>
              <a:defRPr sz="1500" b="1"/>
            </a:lvl5pPr>
            <a:lvl6pPr marL="2285787" indent="0">
              <a:buNone/>
              <a:defRPr sz="1500" b="1"/>
            </a:lvl6pPr>
            <a:lvl7pPr marL="2742944" indent="0">
              <a:buNone/>
              <a:defRPr sz="1500" b="1"/>
            </a:lvl7pPr>
            <a:lvl8pPr marL="3200102" indent="0">
              <a:buNone/>
              <a:defRPr sz="1500" b="1"/>
            </a:lvl8pPr>
            <a:lvl9pPr marL="3657259" indent="0">
              <a:buNone/>
              <a:defRPr sz="15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7" indent="0">
              <a:buNone/>
              <a:defRPr sz="2000" b="1"/>
            </a:lvl2pPr>
            <a:lvl3pPr marL="914314" indent="0">
              <a:buNone/>
              <a:defRPr sz="1800" b="1"/>
            </a:lvl3pPr>
            <a:lvl4pPr marL="1371473" indent="0">
              <a:buNone/>
              <a:defRPr sz="1500" b="1"/>
            </a:lvl4pPr>
            <a:lvl5pPr marL="1828630" indent="0">
              <a:buNone/>
              <a:defRPr sz="1500" b="1"/>
            </a:lvl5pPr>
            <a:lvl6pPr marL="2285787" indent="0">
              <a:buNone/>
              <a:defRPr sz="1500" b="1"/>
            </a:lvl6pPr>
            <a:lvl7pPr marL="2742944" indent="0">
              <a:buNone/>
              <a:defRPr sz="1500" b="1"/>
            </a:lvl7pPr>
            <a:lvl8pPr marL="3200102" indent="0">
              <a:buNone/>
              <a:defRPr sz="1500" b="1"/>
            </a:lvl8pPr>
            <a:lvl9pPr marL="3657259" indent="0">
              <a:buNone/>
              <a:defRPr sz="15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7350E-2580-4EF5-9232-0040D092B1F2}" type="datetimeFigureOut">
              <a:rPr lang="es-AR" smtClean="0"/>
              <a:pPr/>
              <a:t>08/08/2019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39F69-B6E8-4858-92ED-693CD92EF271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7350E-2580-4EF5-9232-0040D092B1F2}" type="datetimeFigureOut">
              <a:rPr lang="es-AR" smtClean="0"/>
              <a:pPr/>
              <a:t>08/08/2019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39F69-B6E8-4858-92ED-693CD92EF271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7350E-2580-4EF5-9232-0040D092B1F2}" type="datetimeFigureOut">
              <a:rPr lang="es-AR" smtClean="0"/>
              <a:pPr/>
              <a:t>08/08/2019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39F69-B6E8-4858-92ED-693CD92EF271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8"/>
            <a:ext cx="3008312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1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7"/>
            <a:ext cx="3008312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57" indent="0">
              <a:buNone/>
              <a:defRPr sz="1200"/>
            </a:lvl2pPr>
            <a:lvl3pPr marL="914314" indent="0">
              <a:buNone/>
              <a:defRPr sz="1000"/>
            </a:lvl3pPr>
            <a:lvl4pPr marL="1371473" indent="0">
              <a:buNone/>
              <a:defRPr sz="1000"/>
            </a:lvl4pPr>
            <a:lvl5pPr marL="1828630" indent="0">
              <a:buNone/>
              <a:defRPr sz="1000"/>
            </a:lvl5pPr>
            <a:lvl6pPr marL="2285787" indent="0">
              <a:buNone/>
              <a:defRPr sz="1000"/>
            </a:lvl6pPr>
            <a:lvl7pPr marL="2742944" indent="0">
              <a:buNone/>
              <a:defRPr sz="1000"/>
            </a:lvl7pPr>
            <a:lvl8pPr marL="3200102" indent="0">
              <a:buNone/>
              <a:defRPr sz="1000"/>
            </a:lvl8pPr>
            <a:lvl9pPr marL="3657259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7350E-2580-4EF5-9232-0040D092B1F2}" type="datetimeFigureOut">
              <a:rPr lang="es-AR" smtClean="0"/>
              <a:pPr/>
              <a:t>08/08/2019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39F69-B6E8-4858-92ED-693CD92EF271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57" indent="0">
              <a:buNone/>
              <a:defRPr sz="2700"/>
            </a:lvl2pPr>
            <a:lvl3pPr marL="914314" indent="0">
              <a:buNone/>
              <a:defRPr sz="2400"/>
            </a:lvl3pPr>
            <a:lvl4pPr marL="1371473" indent="0">
              <a:buNone/>
              <a:defRPr sz="2000"/>
            </a:lvl4pPr>
            <a:lvl5pPr marL="1828630" indent="0">
              <a:buNone/>
              <a:defRPr sz="2000"/>
            </a:lvl5pPr>
            <a:lvl6pPr marL="2285787" indent="0">
              <a:buNone/>
              <a:defRPr sz="2000"/>
            </a:lvl6pPr>
            <a:lvl7pPr marL="2742944" indent="0">
              <a:buNone/>
              <a:defRPr sz="2000"/>
            </a:lvl7pPr>
            <a:lvl8pPr marL="3200102" indent="0">
              <a:buNone/>
              <a:defRPr sz="2000"/>
            </a:lvl8pPr>
            <a:lvl9pPr marL="3657259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57" indent="0">
              <a:buNone/>
              <a:defRPr sz="1200"/>
            </a:lvl2pPr>
            <a:lvl3pPr marL="914314" indent="0">
              <a:buNone/>
              <a:defRPr sz="1000"/>
            </a:lvl3pPr>
            <a:lvl4pPr marL="1371473" indent="0">
              <a:buNone/>
              <a:defRPr sz="1000"/>
            </a:lvl4pPr>
            <a:lvl5pPr marL="1828630" indent="0">
              <a:buNone/>
              <a:defRPr sz="1000"/>
            </a:lvl5pPr>
            <a:lvl6pPr marL="2285787" indent="0">
              <a:buNone/>
              <a:defRPr sz="1000"/>
            </a:lvl6pPr>
            <a:lvl7pPr marL="2742944" indent="0">
              <a:buNone/>
              <a:defRPr sz="1000"/>
            </a:lvl7pPr>
            <a:lvl8pPr marL="3200102" indent="0">
              <a:buNone/>
              <a:defRPr sz="1000"/>
            </a:lvl8pPr>
            <a:lvl9pPr marL="3657259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7350E-2580-4EF5-9232-0040D092B1F2}" type="datetimeFigureOut">
              <a:rPr lang="es-AR" smtClean="0"/>
              <a:pPr/>
              <a:t>08/08/2019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39F69-B6E8-4858-92ED-693CD92EF271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7350E-2580-4EF5-9232-0040D092B1F2}" type="datetimeFigureOut">
              <a:rPr lang="es-AR" smtClean="0"/>
              <a:pPr/>
              <a:t>08/08/2019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39F69-B6E8-4858-92ED-693CD92EF271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1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1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7350E-2580-4EF5-9232-0040D092B1F2}" type="datetimeFigureOut">
              <a:rPr lang="es-AR" smtClean="0"/>
              <a:pPr/>
              <a:t>08/08/2019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639F69-B6E8-4858-92ED-693CD92EF271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31" tIns="45715" rIns="91431" bIns="45715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31" tIns="45715" rIns="91431" bIns="45715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31" tIns="45715" rIns="91431" bIns="45715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07350E-2580-4EF5-9232-0040D092B1F2}" type="datetimeFigureOut">
              <a:rPr lang="es-AR" smtClean="0"/>
              <a:pPr/>
              <a:t>08/08/2019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1" y="4767263"/>
            <a:ext cx="2895600" cy="273844"/>
          </a:xfrm>
          <a:prstGeom prst="rect">
            <a:avLst/>
          </a:prstGeom>
        </p:spPr>
        <p:txBody>
          <a:bodyPr vert="horz" lIns="91431" tIns="45715" rIns="91431" bIns="45715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31" tIns="45715" rIns="91431" bIns="45715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639F69-B6E8-4858-92ED-693CD92EF271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14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68" indent="-342868" algn="l" defTabSz="91431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81" indent="-285723" algn="l" defTabSz="914314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94" indent="-228579" algn="l" defTabSz="91431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51" indent="-228579" algn="l" defTabSz="914314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08" indent="-228579" algn="l" defTabSz="914314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65" indent="-228579" algn="l" defTabSz="91431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24" indent="-228579" algn="l" defTabSz="91431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81" indent="-228579" algn="l" defTabSz="91431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38" indent="-228579" algn="l" defTabSz="91431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3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7" algn="l" defTabSz="9143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14" algn="l" defTabSz="9143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73" algn="l" defTabSz="9143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30" algn="l" defTabSz="9143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87" algn="l" defTabSz="9143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44" algn="l" defTabSz="9143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02" algn="l" defTabSz="9143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59" algn="l" defTabSz="9143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placa 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6" y="2"/>
            <a:ext cx="9141291" cy="5143499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placa 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7" y="0"/>
            <a:ext cx="9141289" cy="5143498"/>
          </a:xfrm>
          <a:prstGeom prst="rect">
            <a:avLst/>
          </a:prstGeom>
        </p:spPr>
      </p:pic>
      <p:pic>
        <p:nvPicPr>
          <p:cNvPr id="3" name="2 Imagen" descr="2.png"/>
          <p:cNvPicPr>
            <a:picLocks noChangeAspect="1"/>
          </p:cNvPicPr>
          <p:nvPr/>
        </p:nvPicPr>
        <p:blipFill>
          <a:blip r:embed="rId3" cstate="print"/>
          <a:srcRect l="11707" t="8333" b="9722"/>
          <a:stretch>
            <a:fillRect/>
          </a:stretch>
        </p:blipFill>
        <p:spPr>
          <a:xfrm>
            <a:off x="1071538" y="428611"/>
            <a:ext cx="8071109" cy="4214842"/>
          </a:xfrm>
          <a:prstGeom prst="rect">
            <a:avLst/>
          </a:prstGeom>
        </p:spPr>
      </p:pic>
      <p:pic>
        <p:nvPicPr>
          <p:cNvPr id="4" name="3 Imagen" descr="3.png"/>
          <p:cNvPicPr>
            <a:picLocks noChangeAspect="1"/>
          </p:cNvPicPr>
          <p:nvPr/>
        </p:nvPicPr>
        <p:blipFill>
          <a:blip r:embed="rId4" cstate="print"/>
          <a:srcRect l="7800" t="63889" r="10926" b="16667"/>
          <a:stretch>
            <a:fillRect/>
          </a:stretch>
        </p:blipFill>
        <p:spPr>
          <a:xfrm>
            <a:off x="714348" y="3286130"/>
            <a:ext cx="7429552" cy="1000132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placa 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7" y="0"/>
            <a:ext cx="9141286" cy="5143496"/>
          </a:xfrm>
          <a:prstGeom prst="rect">
            <a:avLst/>
          </a:prstGeom>
        </p:spPr>
      </p:pic>
      <p:pic>
        <p:nvPicPr>
          <p:cNvPr id="3" name="2 Imagen" descr="2.png"/>
          <p:cNvPicPr>
            <a:picLocks noChangeAspect="1"/>
          </p:cNvPicPr>
          <p:nvPr/>
        </p:nvPicPr>
        <p:blipFill>
          <a:blip r:embed="rId3" cstate="print"/>
          <a:srcRect l="-15" t="15277" r="7800" b="15278"/>
          <a:stretch>
            <a:fillRect/>
          </a:stretch>
        </p:blipFill>
        <p:spPr>
          <a:xfrm>
            <a:off x="1" y="785801"/>
            <a:ext cx="8429652" cy="3571900"/>
          </a:xfrm>
          <a:prstGeom prst="rect">
            <a:avLst/>
          </a:prstGeom>
        </p:spPr>
      </p:pic>
      <p:pic>
        <p:nvPicPr>
          <p:cNvPr id="4" name="3 Imagen" descr="3.png"/>
          <p:cNvPicPr>
            <a:picLocks noChangeAspect="1"/>
          </p:cNvPicPr>
          <p:nvPr/>
        </p:nvPicPr>
        <p:blipFill>
          <a:blip r:embed="rId4" cstate="print"/>
          <a:srcRect l="10144" t="30555" r="17178" b="40278"/>
          <a:stretch>
            <a:fillRect/>
          </a:stretch>
        </p:blipFill>
        <p:spPr>
          <a:xfrm>
            <a:off x="928662" y="1571618"/>
            <a:ext cx="6643735" cy="1500198"/>
          </a:xfrm>
          <a:prstGeom prst="rect">
            <a:avLst/>
          </a:prstGeom>
        </p:spPr>
      </p:pic>
      <p:pic>
        <p:nvPicPr>
          <p:cNvPr id="5" name="4 Imagen" descr="3.png"/>
          <p:cNvPicPr>
            <a:picLocks noChangeAspect="1"/>
          </p:cNvPicPr>
          <p:nvPr/>
        </p:nvPicPr>
        <p:blipFill>
          <a:blip r:embed="rId4" cstate="print"/>
          <a:srcRect l="7800" t="9722" r="67193" b="76389"/>
          <a:stretch>
            <a:fillRect/>
          </a:stretch>
        </p:blipFill>
        <p:spPr>
          <a:xfrm>
            <a:off x="714348" y="500048"/>
            <a:ext cx="2286017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placa 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8" y="1"/>
            <a:ext cx="9141284" cy="5143495"/>
          </a:xfrm>
          <a:prstGeom prst="rect">
            <a:avLst/>
          </a:prstGeom>
        </p:spPr>
      </p:pic>
      <p:pic>
        <p:nvPicPr>
          <p:cNvPr id="3" name="2 Imagen" descr="1.png"/>
          <p:cNvPicPr>
            <a:picLocks noChangeAspect="1"/>
          </p:cNvPicPr>
          <p:nvPr/>
        </p:nvPicPr>
        <p:blipFill>
          <a:blip r:embed="rId3" cstate="print"/>
          <a:srcRect t="20833" r="12489" b="18055"/>
          <a:stretch>
            <a:fillRect/>
          </a:stretch>
        </p:blipFill>
        <p:spPr>
          <a:xfrm>
            <a:off x="1354" y="1071552"/>
            <a:ext cx="7999670" cy="3143272"/>
          </a:xfrm>
          <a:prstGeom prst="rect">
            <a:avLst/>
          </a:prstGeom>
        </p:spPr>
      </p:pic>
      <p:pic>
        <p:nvPicPr>
          <p:cNvPr id="4" name="3 Imagen" descr="2.png"/>
          <p:cNvPicPr>
            <a:picLocks noChangeAspect="1"/>
          </p:cNvPicPr>
          <p:nvPr/>
        </p:nvPicPr>
        <p:blipFill>
          <a:blip r:embed="rId4" cstate="print"/>
          <a:srcRect l="14833" t="34722" r="19522" b="40278"/>
          <a:stretch>
            <a:fillRect/>
          </a:stretch>
        </p:blipFill>
        <p:spPr>
          <a:xfrm>
            <a:off x="1357290" y="1785932"/>
            <a:ext cx="6000792" cy="1285884"/>
          </a:xfrm>
          <a:prstGeom prst="rect">
            <a:avLst/>
          </a:prstGeom>
        </p:spPr>
      </p:pic>
      <p:pic>
        <p:nvPicPr>
          <p:cNvPr id="5" name="4 Imagen" descr="2.png"/>
          <p:cNvPicPr>
            <a:picLocks noChangeAspect="1"/>
          </p:cNvPicPr>
          <p:nvPr/>
        </p:nvPicPr>
        <p:blipFill>
          <a:blip r:embed="rId4" cstate="print"/>
          <a:srcRect l="9363" t="12500" r="71100" b="76389"/>
          <a:stretch>
            <a:fillRect/>
          </a:stretch>
        </p:blipFill>
        <p:spPr>
          <a:xfrm>
            <a:off x="857224" y="642924"/>
            <a:ext cx="1785950" cy="571504"/>
          </a:xfrm>
          <a:prstGeom prst="rect">
            <a:avLst/>
          </a:prstGeom>
        </p:spPr>
      </p:pic>
      <p:sp>
        <p:nvSpPr>
          <p:cNvPr id="7" name="6 Rectángulo"/>
          <p:cNvSpPr/>
          <p:nvPr/>
        </p:nvSpPr>
        <p:spPr>
          <a:xfrm>
            <a:off x="3286115" y="1714494"/>
            <a:ext cx="1714512" cy="50006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xit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placa 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8" y="1"/>
            <a:ext cx="9141284" cy="5143495"/>
          </a:xfrm>
          <a:prstGeom prst="rect">
            <a:avLst/>
          </a:prstGeom>
        </p:spPr>
      </p:pic>
      <p:pic>
        <p:nvPicPr>
          <p:cNvPr id="7" name="6 Imagen" descr="1.png"/>
          <p:cNvPicPr>
            <a:picLocks noChangeAspect="1"/>
          </p:cNvPicPr>
          <p:nvPr/>
        </p:nvPicPr>
        <p:blipFill>
          <a:blip r:embed="rId3" cstate="print"/>
          <a:srcRect l="7800" t="12500" r="57048" b="73611"/>
          <a:stretch>
            <a:fillRect/>
          </a:stretch>
        </p:blipFill>
        <p:spPr>
          <a:xfrm>
            <a:off x="715702" y="642925"/>
            <a:ext cx="3213356" cy="714380"/>
          </a:xfrm>
          <a:prstGeom prst="rect">
            <a:avLst/>
          </a:prstGeom>
        </p:spPr>
      </p:pic>
      <p:pic>
        <p:nvPicPr>
          <p:cNvPr id="9" name="8 Imagen" descr="1.png"/>
          <p:cNvPicPr>
            <a:picLocks noChangeAspect="1"/>
          </p:cNvPicPr>
          <p:nvPr/>
        </p:nvPicPr>
        <p:blipFill>
          <a:blip r:embed="rId3" cstate="print"/>
          <a:srcRect l="42967" t="23611"/>
          <a:stretch>
            <a:fillRect/>
          </a:stretch>
        </p:blipFill>
        <p:spPr>
          <a:xfrm>
            <a:off x="3929058" y="1214427"/>
            <a:ext cx="5213589" cy="3929073"/>
          </a:xfrm>
          <a:prstGeom prst="rect">
            <a:avLst/>
          </a:prstGeom>
        </p:spPr>
      </p:pic>
      <p:pic>
        <p:nvPicPr>
          <p:cNvPr id="10" name="9 Imagen" descr="2.png"/>
          <p:cNvPicPr>
            <a:picLocks noChangeAspect="1"/>
          </p:cNvPicPr>
          <p:nvPr/>
        </p:nvPicPr>
        <p:blipFill>
          <a:blip r:embed="rId4" cstate="print"/>
          <a:srcRect l="21085" t="61111" r="53907" b="22222"/>
          <a:stretch>
            <a:fillRect/>
          </a:stretch>
        </p:blipFill>
        <p:spPr>
          <a:xfrm>
            <a:off x="1928793" y="3143254"/>
            <a:ext cx="2286017" cy="857256"/>
          </a:xfrm>
          <a:prstGeom prst="rect">
            <a:avLst/>
          </a:prstGeom>
        </p:spPr>
      </p:pic>
      <p:pic>
        <p:nvPicPr>
          <p:cNvPr id="11" name="10 Imagen" descr="2.png"/>
          <p:cNvPicPr>
            <a:picLocks noChangeAspect="1"/>
          </p:cNvPicPr>
          <p:nvPr/>
        </p:nvPicPr>
        <p:blipFill>
          <a:blip r:embed="rId4" cstate="print"/>
          <a:srcRect l="45311" t="76389" r="11707" b="11111"/>
          <a:stretch>
            <a:fillRect/>
          </a:stretch>
        </p:blipFill>
        <p:spPr>
          <a:xfrm>
            <a:off x="4143372" y="3929072"/>
            <a:ext cx="3929090" cy="642942"/>
          </a:xfrm>
          <a:prstGeom prst="rect">
            <a:avLst/>
          </a:prstGeom>
        </p:spPr>
      </p:pic>
      <p:pic>
        <p:nvPicPr>
          <p:cNvPr id="12" name="11 Imagen" descr="2.png"/>
          <p:cNvPicPr>
            <a:picLocks noChangeAspect="1"/>
          </p:cNvPicPr>
          <p:nvPr/>
        </p:nvPicPr>
        <p:blipFill>
          <a:blip r:embed="rId4" cstate="print"/>
          <a:srcRect l="7800" t="12500" r="70318" b="76389"/>
          <a:stretch>
            <a:fillRect/>
          </a:stretch>
        </p:blipFill>
        <p:spPr>
          <a:xfrm>
            <a:off x="714348" y="642924"/>
            <a:ext cx="2000264" cy="571504"/>
          </a:xfrm>
          <a:prstGeom prst="rect">
            <a:avLst/>
          </a:prstGeom>
        </p:spPr>
      </p:pic>
      <p:pic>
        <p:nvPicPr>
          <p:cNvPr id="13" name="12 Imagen" descr="2.png"/>
          <p:cNvPicPr>
            <a:picLocks noChangeAspect="1"/>
          </p:cNvPicPr>
          <p:nvPr/>
        </p:nvPicPr>
        <p:blipFill>
          <a:blip r:embed="rId4" cstate="print"/>
          <a:srcRect l="45311" t="63889" r="7799" b="23611"/>
          <a:stretch>
            <a:fillRect/>
          </a:stretch>
        </p:blipFill>
        <p:spPr>
          <a:xfrm>
            <a:off x="4143371" y="3286130"/>
            <a:ext cx="4286281" cy="642942"/>
          </a:xfrm>
          <a:prstGeom prst="rect">
            <a:avLst/>
          </a:prstGeom>
        </p:spPr>
      </p:pic>
      <p:pic>
        <p:nvPicPr>
          <p:cNvPr id="14" name="13 Imagen" descr="2.png"/>
          <p:cNvPicPr>
            <a:picLocks noChangeAspect="1"/>
          </p:cNvPicPr>
          <p:nvPr/>
        </p:nvPicPr>
        <p:blipFill>
          <a:blip r:embed="rId4" cstate="print"/>
          <a:srcRect l="45311" t="52778" r="7018" b="36111"/>
          <a:stretch>
            <a:fillRect/>
          </a:stretch>
        </p:blipFill>
        <p:spPr>
          <a:xfrm>
            <a:off x="4143372" y="2714626"/>
            <a:ext cx="4357718" cy="571504"/>
          </a:xfrm>
          <a:prstGeom prst="rect">
            <a:avLst/>
          </a:prstGeom>
        </p:spPr>
      </p:pic>
      <p:pic>
        <p:nvPicPr>
          <p:cNvPr id="15" name="14 Imagen" descr="2.png"/>
          <p:cNvPicPr>
            <a:picLocks noChangeAspect="1"/>
          </p:cNvPicPr>
          <p:nvPr/>
        </p:nvPicPr>
        <p:blipFill>
          <a:blip r:embed="rId4" cstate="print"/>
          <a:srcRect l="45311" t="44445" r="7018" b="47222"/>
          <a:stretch>
            <a:fillRect/>
          </a:stretch>
        </p:blipFill>
        <p:spPr>
          <a:xfrm>
            <a:off x="4143372" y="2285998"/>
            <a:ext cx="4357718" cy="428628"/>
          </a:xfrm>
          <a:prstGeom prst="rect">
            <a:avLst/>
          </a:prstGeom>
        </p:spPr>
      </p:pic>
      <p:pic>
        <p:nvPicPr>
          <p:cNvPr id="16" name="15 Imagen" descr="2.png"/>
          <p:cNvPicPr>
            <a:picLocks noChangeAspect="1"/>
          </p:cNvPicPr>
          <p:nvPr/>
        </p:nvPicPr>
        <p:blipFill>
          <a:blip r:embed="rId4" cstate="print"/>
          <a:srcRect l="45311" t="37500" r="7018" b="54166"/>
          <a:stretch>
            <a:fillRect/>
          </a:stretch>
        </p:blipFill>
        <p:spPr>
          <a:xfrm>
            <a:off x="4143372" y="1928809"/>
            <a:ext cx="4357718" cy="428628"/>
          </a:xfrm>
          <a:prstGeom prst="rect">
            <a:avLst/>
          </a:prstGeom>
        </p:spPr>
      </p:pic>
      <p:pic>
        <p:nvPicPr>
          <p:cNvPr id="17" name="16 Imagen" descr="2.png"/>
          <p:cNvPicPr>
            <a:picLocks noChangeAspect="1"/>
          </p:cNvPicPr>
          <p:nvPr/>
        </p:nvPicPr>
        <p:blipFill>
          <a:blip r:embed="rId4" cstate="print"/>
          <a:srcRect l="45311" t="30556" r="21085" b="62500"/>
          <a:stretch>
            <a:fillRect/>
          </a:stretch>
        </p:blipFill>
        <p:spPr>
          <a:xfrm>
            <a:off x="4143373" y="1571618"/>
            <a:ext cx="3071834" cy="357190"/>
          </a:xfrm>
          <a:prstGeom prst="rect">
            <a:avLst/>
          </a:prstGeom>
        </p:spPr>
      </p:pic>
      <p:pic>
        <p:nvPicPr>
          <p:cNvPr id="18" name="17 Imagen" descr="2.png"/>
          <p:cNvPicPr>
            <a:picLocks noChangeAspect="1"/>
          </p:cNvPicPr>
          <p:nvPr/>
        </p:nvPicPr>
        <p:blipFill>
          <a:blip r:embed="rId4" cstate="print"/>
          <a:srcRect l="9363" t="30555" r="53907" b="38889"/>
          <a:stretch>
            <a:fillRect/>
          </a:stretch>
        </p:blipFill>
        <p:spPr>
          <a:xfrm>
            <a:off x="857225" y="1571618"/>
            <a:ext cx="3357586" cy="1571636"/>
          </a:xfrm>
          <a:prstGeom prst="rect">
            <a:avLst/>
          </a:prstGeom>
        </p:spPr>
      </p:pic>
      <p:pic>
        <p:nvPicPr>
          <p:cNvPr id="19" name="18 Imagen" descr="2.png"/>
          <p:cNvPicPr>
            <a:picLocks noChangeAspect="1"/>
          </p:cNvPicPr>
          <p:nvPr/>
        </p:nvPicPr>
        <p:blipFill>
          <a:blip r:embed="rId4" cstate="print">
            <a:lum bright="100000"/>
          </a:blip>
          <a:srcRect l="9363" t="30555" r="53907" b="38889"/>
          <a:stretch>
            <a:fillRect/>
          </a:stretch>
        </p:blipFill>
        <p:spPr>
          <a:xfrm>
            <a:off x="857225" y="1571618"/>
            <a:ext cx="3357586" cy="15716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placa 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8" y="1"/>
            <a:ext cx="9141284" cy="5143495"/>
          </a:xfrm>
          <a:prstGeom prst="rect">
            <a:avLst/>
          </a:prstGeom>
        </p:spPr>
      </p:pic>
      <p:pic>
        <p:nvPicPr>
          <p:cNvPr id="3" name="2 Imagen" descr="1.png"/>
          <p:cNvPicPr>
            <a:picLocks noChangeAspect="1"/>
          </p:cNvPicPr>
          <p:nvPr/>
        </p:nvPicPr>
        <p:blipFill>
          <a:blip r:embed="rId3" cstate="print"/>
          <a:srcRect l="42967" t="36111" b="40278"/>
          <a:stretch>
            <a:fillRect/>
          </a:stretch>
        </p:blipFill>
        <p:spPr>
          <a:xfrm>
            <a:off x="3929058" y="1857371"/>
            <a:ext cx="5213589" cy="1214446"/>
          </a:xfrm>
          <a:prstGeom prst="rect">
            <a:avLst/>
          </a:prstGeom>
        </p:spPr>
      </p:pic>
      <p:pic>
        <p:nvPicPr>
          <p:cNvPr id="5" name="4 Imagen" descr="1.png"/>
          <p:cNvPicPr>
            <a:picLocks noChangeAspect="1"/>
          </p:cNvPicPr>
          <p:nvPr/>
        </p:nvPicPr>
        <p:blipFill>
          <a:blip r:embed="rId3" cstate="print"/>
          <a:srcRect l="4675" t="13889" r="58596" b="73611"/>
          <a:stretch>
            <a:fillRect/>
          </a:stretch>
        </p:blipFill>
        <p:spPr>
          <a:xfrm>
            <a:off x="428596" y="714362"/>
            <a:ext cx="3357586" cy="642942"/>
          </a:xfrm>
          <a:prstGeom prst="rect">
            <a:avLst/>
          </a:prstGeom>
        </p:spPr>
      </p:pic>
      <p:pic>
        <p:nvPicPr>
          <p:cNvPr id="6" name="5 Imagen" descr="2.png"/>
          <p:cNvPicPr>
            <a:picLocks noChangeAspect="1"/>
          </p:cNvPicPr>
          <p:nvPr/>
        </p:nvPicPr>
        <p:blipFill>
          <a:blip r:embed="rId4" cstate="print"/>
          <a:srcRect l="22648" t="61112" r="55470" b="23610"/>
          <a:stretch>
            <a:fillRect/>
          </a:stretch>
        </p:blipFill>
        <p:spPr>
          <a:xfrm>
            <a:off x="2071670" y="3143254"/>
            <a:ext cx="2000264" cy="785818"/>
          </a:xfrm>
          <a:prstGeom prst="rect">
            <a:avLst/>
          </a:prstGeom>
        </p:spPr>
      </p:pic>
      <p:pic>
        <p:nvPicPr>
          <p:cNvPr id="7" name="6 Imagen" descr="2.png"/>
          <p:cNvPicPr>
            <a:picLocks noChangeAspect="1"/>
          </p:cNvPicPr>
          <p:nvPr/>
        </p:nvPicPr>
        <p:blipFill>
          <a:blip r:embed="rId4" cstate="print"/>
          <a:srcRect l="9362" t="13889" r="67974" b="75000"/>
          <a:stretch>
            <a:fillRect/>
          </a:stretch>
        </p:blipFill>
        <p:spPr>
          <a:xfrm>
            <a:off x="857225" y="714363"/>
            <a:ext cx="2071702" cy="571504"/>
          </a:xfrm>
          <a:prstGeom prst="rect">
            <a:avLst/>
          </a:prstGeom>
        </p:spPr>
      </p:pic>
      <p:pic>
        <p:nvPicPr>
          <p:cNvPr id="8" name="7 Imagen" descr="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14810" y="2357436"/>
            <a:ext cx="3736285" cy="571504"/>
          </a:xfrm>
          <a:prstGeom prst="rect">
            <a:avLst/>
          </a:prstGeom>
        </p:spPr>
      </p:pic>
      <p:pic>
        <p:nvPicPr>
          <p:cNvPr id="9" name="8 Imagen" descr="2.png"/>
          <p:cNvPicPr>
            <a:picLocks noChangeAspect="1"/>
          </p:cNvPicPr>
          <p:nvPr/>
        </p:nvPicPr>
        <p:blipFill>
          <a:blip r:embed="rId4" cstate="print"/>
          <a:srcRect l="8581" t="29167" r="55470" b="38888"/>
          <a:stretch>
            <a:fillRect/>
          </a:stretch>
        </p:blipFill>
        <p:spPr>
          <a:xfrm>
            <a:off x="785785" y="1500180"/>
            <a:ext cx="3286149" cy="1643074"/>
          </a:xfrm>
          <a:prstGeom prst="rect">
            <a:avLst/>
          </a:prstGeom>
        </p:spPr>
      </p:pic>
      <p:pic>
        <p:nvPicPr>
          <p:cNvPr id="10" name="9 Imagen" descr="2.png"/>
          <p:cNvPicPr>
            <a:picLocks noChangeAspect="1"/>
          </p:cNvPicPr>
          <p:nvPr/>
        </p:nvPicPr>
        <p:blipFill>
          <a:blip r:embed="rId4" cstate="print"/>
          <a:srcRect l="47656" t="40278" r="18739" b="54166"/>
          <a:stretch>
            <a:fillRect/>
          </a:stretch>
        </p:blipFill>
        <p:spPr>
          <a:xfrm>
            <a:off x="4357687" y="2071684"/>
            <a:ext cx="3071834" cy="2857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7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placa 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8" y="1"/>
            <a:ext cx="9141284" cy="5143495"/>
          </a:xfrm>
          <a:prstGeom prst="rect">
            <a:avLst/>
          </a:prstGeom>
        </p:spPr>
      </p:pic>
      <p:pic>
        <p:nvPicPr>
          <p:cNvPr id="8" name="7 Imagen" descr="2.png"/>
          <p:cNvPicPr>
            <a:picLocks noChangeAspect="1"/>
          </p:cNvPicPr>
          <p:nvPr/>
        </p:nvPicPr>
        <p:blipFill>
          <a:blip r:embed="rId3" cstate="print"/>
          <a:srcRect l="7018" t="8333" r="57034" b="72222"/>
          <a:stretch>
            <a:fillRect/>
          </a:stretch>
        </p:blipFill>
        <p:spPr>
          <a:xfrm>
            <a:off x="642909" y="428610"/>
            <a:ext cx="3286149" cy="1000132"/>
          </a:xfrm>
          <a:prstGeom prst="rect">
            <a:avLst/>
          </a:prstGeom>
        </p:spPr>
      </p:pic>
      <p:pic>
        <p:nvPicPr>
          <p:cNvPr id="3" name="2 Imagen" descr="1.png"/>
          <p:cNvPicPr>
            <a:picLocks noChangeAspect="1"/>
          </p:cNvPicPr>
          <p:nvPr/>
        </p:nvPicPr>
        <p:blipFill>
          <a:blip r:embed="rId4" cstate="print"/>
          <a:srcRect l="7018" t="12500" r="61723" b="76389"/>
          <a:stretch>
            <a:fillRect/>
          </a:stretch>
        </p:blipFill>
        <p:spPr>
          <a:xfrm>
            <a:off x="642911" y="642924"/>
            <a:ext cx="2857520" cy="571504"/>
          </a:xfrm>
          <a:prstGeom prst="rect">
            <a:avLst/>
          </a:prstGeom>
        </p:spPr>
      </p:pic>
      <p:pic>
        <p:nvPicPr>
          <p:cNvPr id="5" name="4 Imagen" descr="1.png"/>
          <p:cNvPicPr>
            <a:picLocks noChangeAspect="1"/>
          </p:cNvPicPr>
          <p:nvPr/>
        </p:nvPicPr>
        <p:blipFill>
          <a:blip r:embed="rId4" cstate="print"/>
          <a:srcRect l="14051" t="58333" r="56252" b="26389"/>
          <a:stretch>
            <a:fillRect/>
          </a:stretch>
        </p:blipFill>
        <p:spPr>
          <a:xfrm>
            <a:off x="1285853" y="3000378"/>
            <a:ext cx="2714644" cy="785818"/>
          </a:xfrm>
          <a:prstGeom prst="rect">
            <a:avLst/>
          </a:prstGeom>
        </p:spPr>
      </p:pic>
      <p:pic>
        <p:nvPicPr>
          <p:cNvPr id="6" name="5 Imagen" descr="1.png"/>
          <p:cNvPicPr>
            <a:picLocks noChangeAspect="1"/>
          </p:cNvPicPr>
          <p:nvPr/>
        </p:nvPicPr>
        <p:blipFill>
          <a:blip r:embed="rId4" cstate="print"/>
          <a:srcRect l="67192" t="52778" r="8581" b="33333"/>
          <a:stretch>
            <a:fillRect/>
          </a:stretch>
        </p:blipFill>
        <p:spPr>
          <a:xfrm>
            <a:off x="6143635" y="2714626"/>
            <a:ext cx="2214578" cy="714380"/>
          </a:xfrm>
          <a:prstGeom prst="rect">
            <a:avLst/>
          </a:prstGeom>
        </p:spPr>
      </p:pic>
      <p:pic>
        <p:nvPicPr>
          <p:cNvPr id="9" name="8 Imagen" descr="2.png"/>
          <p:cNvPicPr>
            <a:picLocks noChangeAspect="1"/>
          </p:cNvPicPr>
          <p:nvPr/>
        </p:nvPicPr>
        <p:blipFill>
          <a:blip r:embed="rId3" cstate="print"/>
          <a:srcRect l="21866" t="29166" r="50782" b="25000"/>
          <a:stretch>
            <a:fillRect/>
          </a:stretch>
        </p:blipFill>
        <p:spPr>
          <a:xfrm>
            <a:off x="3786182" y="1500180"/>
            <a:ext cx="2500330" cy="2357454"/>
          </a:xfrm>
          <a:prstGeom prst="rect">
            <a:avLst/>
          </a:prstGeom>
        </p:spPr>
      </p:pic>
      <p:pic>
        <p:nvPicPr>
          <p:cNvPr id="7" name="6 Imagen" descr="2.png"/>
          <p:cNvPicPr>
            <a:picLocks noChangeAspect="1"/>
          </p:cNvPicPr>
          <p:nvPr/>
        </p:nvPicPr>
        <p:blipFill>
          <a:blip r:embed="rId3" cstate="print"/>
          <a:srcRect l="57033" t="44444" r="33589" b="44445"/>
          <a:stretch>
            <a:fillRect/>
          </a:stretch>
        </p:blipFill>
        <p:spPr>
          <a:xfrm>
            <a:off x="5143504" y="2285999"/>
            <a:ext cx="857256" cy="571504"/>
          </a:xfrm>
          <a:prstGeom prst="rect">
            <a:avLst/>
          </a:prstGeom>
        </p:spPr>
      </p:pic>
      <p:pic>
        <p:nvPicPr>
          <p:cNvPr id="10" name="9 Imagen" descr="2.png"/>
          <p:cNvPicPr>
            <a:picLocks noChangeAspect="1"/>
          </p:cNvPicPr>
          <p:nvPr/>
        </p:nvPicPr>
        <p:blipFill>
          <a:blip r:embed="rId3" cstate="print"/>
          <a:srcRect l="50781" t="45833" r="44529" b="40278"/>
          <a:stretch>
            <a:fillRect/>
          </a:stretch>
        </p:blipFill>
        <p:spPr>
          <a:xfrm>
            <a:off x="4572000" y="2357437"/>
            <a:ext cx="428629" cy="714380"/>
          </a:xfrm>
          <a:prstGeom prst="rect">
            <a:avLst/>
          </a:prstGeom>
        </p:spPr>
      </p:pic>
      <p:pic>
        <p:nvPicPr>
          <p:cNvPr id="11" name="10 Imagen" descr="1.png"/>
          <p:cNvPicPr>
            <a:picLocks noChangeAspect="1"/>
          </p:cNvPicPr>
          <p:nvPr/>
        </p:nvPicPr>
        <p:blipFill>
          <a:blip r:embed="rId4" cstate="print"/>
          <a:srcRect l="65629" t="34722" r="8581" b="50000"/>
          <a:stretch>
            <a:fillRect/>
          </a:stretch>
        </p:blipFill>
        <p:spPr>
          <a:xfrm>
            <a:off x="6072199" y="1785932"/>
            <a:ext cx="2357454" cy="785818"/>
          </a:xfrm>
          <a:prstGeom prst="rect">
            <a:avLst/>
          </a:prstGeom>
        </p:spPr>
      </p:pic>
      <p:pic>
        <p:nvPicPr>
          <p:cNvPr id="12" name="11 Imagen" descr="1.png"/>
          <p:cNvPicPr>
            <a:picLocks noChangeAspect="1"/>
          </p:cNvPicPr>
          <p:nvPr/>
        </p:nvPicPr>
        <p:blipFill>
          <a:blip r:embed="rId4" cstate="print"/>
          <a:srcRect l="7018" t="31944" r="58596" b="40278"/>
          <a:stretch>
            <a:fillRect/>
          </a:stretch>
        </p:blipFill>
        <p:spPr>
          <a:xfrm>
            <a:off x="642910" y="1643056"/>
            <a:ext cx="3143272" cy="1428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69504E-6 C 0.01007 -0.03299 0.0257 -0.05334 0.04306 -0.05334 C 0.06025 -0.05334 0.07587 -0.03299 0.08664 -2.69504E-6 C 0.07587 0.033 0.06025 0.05397 0.04306 0.05397 C 0.0257 0.05397 0.01007 0.033 -3.33333E-6 -2.69504E-6 Z " pathEditMode="relative" rAng="0" ptsTypes="fffff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3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6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placa 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8" y="1"/>
            <a:ext cx="9141284" cy="5143495"/>
          </a:xfrm>
          <a:prstGeom prst="rect">
            <a:avLst/>
          </a:prstGeom>
        </p:spPr>
      </p:pic>
      <p:pic>
        <p:nvPicPr>
          <p:cNvPr id="4" name="3 Imagen" descr="2.png"/>
          <p:cNvPicPr>
            <a:picLocks noChangeAspect="1"/>
          </p:cNvPicPr>
          <p:nvPr/>
        </p:nvPicPr>
        <p:blipFill>
          <a:blip r:embed="rId3" cstate="print"/>
          <a:srcRect l="4674" t="11111" r="58596" b="72222"/>
          <a:stretch>
            <a:fillRect/>
          </a:stretch>
        </p:blipFill>
        <p:spPr>
          <a:xfrm>
            <a:off x="428596" y="571486"/>
            <a:ext cx="3357586" cy="857256"/>
          </a:xfrm>
          <a:prstGeom prst="rect">
            <a:avLst/>
          </a:prstGeom>
        </p:spPr>
      </p:pic>
      <p:pic>
        <p:nvPicPr>
          <p:cNvPr id="5" name="4 Imagen" descr="2.png"/>
          <p:cNvPicPr>
            <a:picLocks noChangeAspect="1"/>
          </p:cNvPicPr>
          <p:nvPr/>
        </p:nvPicPr>
        <p:blipFill>
          <a:blip r:embed="rId3" cstate="print"/>
          <a:srcRect l="42186" t="27778" r="30463" b="18055"/>
          <a:stretch>
            <a:fillRect/>
          </a:stretch>
        </p:blipFill>
        <p:spPr>
          <a:xfrm>
            <a:off x="3857620" y="1428742"/>
            <a:ext cx="2500330" cy="2786082"/>
          </a:xfrm>
          <a:prstGeom prst="rect">
            <a:avLst/>
          </a:prstGeom>
        </p:spPr>
      </p:pic>
      <p:pic>
        <p:nvPicPr>
          <p:cNvPr id="7" name="6 Imagen" descr="1.png"/>
          <p:cNvPicPr>
            <a:picLocks noChangeAspect="1"/>
          </p:cNvPicPr>
          <p:nvPr/>
        </p:nvPicPr>
        <p:blipFill>
          <a:blip r:embed="rId4" cstate="print"/>
          <a:srcRect l="67193" t="47222" r="10144" b="41667"/>
          <a:stretch>
            <a:fillRect/>
          </a:stretch>
        </p:blipFill>
        <p:spPr>
          <a:xfrm>
            <a:off x="6143637" y="2428875"/>
            <a:ext cx="2071702" cy="571504"/>
          </a:xfrm>
          <a:prstGeom prst="rect">
            <a:avLst/>
          </a:prstGeom>
        </p:spPr>
      </p:pic>
      <p:pic>
        <p:nvPicPr>
          <p:cNvPr id="8" name="7 Imagen" descr="1.png"/>
          <p:cNvPicPr>
            <a:picLocks noChangeAspect="1"/>
          </p:cNvPicPr>
          <p:nvPr/>
        </p:nvPicPr>
        <p:blipFill>
          <a:blip r:embed="rId4" cstate="print"/>
          <a:srcRect l="4674" t="9722" r="59378" b="70833"/>
          <a:stretch>
            <a:fillRect/>
          </a:stretch>
        </p:blipFill>
        <p:spPr>
          <a:xfrm>
            <a:off x="428595" y="500048"/>
            <a:ext cx="3286149" cy="1000132"/>
          </a:xfrm>
          <a:prstGeom prst="rect">
            <a:avLst/>
          </a:prstGeom>
        </p:spPr>
      </p:pic>
      <p:pic>
        <p:nvPicPr>
          <p:cNvPr id="9" name="8 Imagen" descr="1.png"/>
          <p:cNvPicPr>
            <a:picLocks noChangeAspect="1"/>
          </p:cNvPicPr>
          <p:nvPr/>
        </p:nvPicPr>
        <p:blipFill>
          <a:blip r:embed="rId4" cstate="print"/>
          <a:srcRect l="20304" t="31945" r="58596" b="40278"/>
          <a:stretch>
            <a:fillRect/>
          </a:stretch>
        </p:blipFill>
        <p:spPr>
          <a:xfrm>
            <a:off x="1857356" y="1643056"/>
            <a:ext cx="1928825" cy="1428760"/>
          </a:xfrm>
          <a:prstGeom prst="rect">
            <a:avLst/>
          </a:prstGeom>
        </p:spPr>
      </p:pic>
      <p:pic>
        <p:nvPicPr>
          <p:cNvPr id="10" name="9 Imagen" descr="1.png"/>
          <p:cNvPicPr>
            <a:picLocks noChangeAspect="1"/>
          </p:cNvPicPr>
          <p:nvPr/>
        </p:nvPicPr>
        <p:blipFill>
          <a:blip r:embed="rId4" cstate="print"/>
          <a:srcRect l="52345" t="51389" r="36714" b="34722"/>
          <a:stretch>
            <a:fillRect/>
          </a:stretch>
        </p:blipFill>
        <p:spPr>
          <a:xfrm>
            <a:off x="4786314" y="2643188"/>
            <a:ext cx="1000132" cy="714380"/>
          </a:xfrm>
          <a:prstGeom prst="rect">
            <a:avLst/>
          </a:prstGeom>
        </p:spPr>
      </p:pic>
      <p:pic>
        <p:nvPicPr>
          <p:cNvPr id="11" name="10 Imagen" descr="1.png"/>
          <p:cNvPicPr>
            <a:picLocks noChangeAspect="1"/>
          </p:cNvPicPr>
          <p:nvPr/>
        </p:nvPicPr>
        <p:blipFill>
          <a:blip r:embed="rId4" cstate="print"/>
          <a:srcRect l="65630" t="37500" r="10144" b="52778"/>
          <a:stretch>
            <a:fillRect/>
          </a:stretch>
        </p:blipFill>
        <p:spPr>
          <a:xfrm>
            <a:off x="6000761" y="1928808"/>
            <a:ext cx="2214578" cy="500066"/>
          </a:xfrm>
          <a:prstGeom prst="rect">
            <a:avLst/>
          </a:prstGeom>
        </p:spPr>
      </p:pic>
      <p:pic>
        <p:nvPicPr>
          <p:cNvPr id="12" name="11 Imagen" descr="1.png"/>
          <p:cNvPicPr>
            <a:picLocks noChangeAspect="1"/>
          </p:cNvPicPr>
          <p:nvPr/>
        </p:nvPicPr>
        <p:blipFill>
          <a:blip r:embed="rId4" cstate="print"/>
          <a:srcRect l="64848" t="59722" r="10144" b="29167"/>
          <a:stretch>
            <a:fillRect/>
          </a:stretch>
        </p:blipFill>
        <p:spPr>
          <a:xfrm>
            <a:off x="5929322" y="3071817"/>
            <a:ext cx="2286017" cy="571504"/>
          </a:xfrm>
          <a:prstGeom prst="rect">
            <a:avLst/>
          </a:prstGeom>
        </p:spPr>
      </p:pic>
      <p:pic>
        <p:nvPicPr>
          <p:cNvPr id="13" name="12 Imagen" descr="1.png"/>
          <p:cNvPicPr>
            <a:picLocks noChangeAspect="1"/>
          </p:cNvPicPr>
          <p:nvPr/>
        </p:nvPicPr>
        <p:blipFill>
          <a:blip r:embed="rId4" cstate="print"/>
          <a:srcRect l="5455" t="58333" r="57033" b="27778"/>
          <a:stretch>
            <a:fillRect/>
          </a:stretch>
        </p:blipFill>
        <p:spPr>
          <a:xfrm>
            <a:off x="500035" y="3000379"/>
            <a:ext cx="3429023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6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5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8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100"/>
                            </p:stCondLst>
                            <p:childTnLst>
                              <p:par>
                                <p:cTn id="30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5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4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00"/>
                            </p:stCondLst>
                            <p:childTnLst>
                              <p:par>
                                <p:cTn id="36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5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0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placa 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8" y="1"/>
            <a:ext cx="9141284" cy="5143495"/>
          </a:xfrm>
          <a:prstGeom prst="rect">
            <a:avLst/>
          </a:prstGeom>
        </p:spPr>
      </p:pic>
      <p:pic>
        <p:nvPicPr>
          <p:cNvPr id="5" name="4 Imagen" descr="1.png"/>
          <p:cNvPicPr>
            <a:picLocks noChangeAspect="1"/>
          </p:cNvPicPr>
          <p:nvPr/>
        </p:nvPicPr>
        <p:blipFill>
          <a:blip r:embed="rId3" cstate="print"/>
          <a:srcRect l="53126" t="37500" r="26555" b="19444"/>
          <a:stretch>
            <a:fillRect/>
          </a:stretch>
        </p:blipFill>
        <p:spPr>
          <a:xfrm>
            <a:off x="5143505" y="1928809"/>
            <a:ext cx="1857388" cy="2214578"/>
          </a:xfrm>
          <a:prstGeom prst="rect">
            <a:avLst/>
          </a:prstGeom>
        </p:spPr>
      </p:pic>
      <p:grpSp>
        <p:nvGrpSpPr>
          <p:cNvPr id="14" name="13 Grupo"/>
          <p:cNvGrpSpPr/>
          <p:nvPr/>
        </p:nvGrpSpPr>
        <p:grpSpPr>
          <a:xfrm>
            <a:off x="5715008" y="714361"/>
            <a:ext cx="1285884" cy="1357323"/>
            <a:chOff x="5429256" y="714362"/>
            <a:chExt cx="1285884" cy="1357322"/>
          </a:xfrm>
        </p:grpSpPr>
        <p:sp>
          <p:nvSpPr>
            <p:cNvPr id="15" name="14 Elipse"/>
            <p:cNvSpPr/>
            <p:nvPr/>
          </p:nvSpPr>
          <p:spPr>
            <a:xfrm>
              <a:off x="5500694" y="928676"/>
              <a:ext cx="1000132" cy="1000132"/>
            </a:xfrm>
            <a:prstGeom prst="ellipse">
              <a:avLst/>
            </a:prstGeom>
            <a:solidFill>
              <a:schemeClr val="lt1">
                <a:alpha val="57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17" name="16 Imagen" descr="2.png"/>
            <p:cNvPicPr>
              <a:picLocks noChangeAspect="1"/>
            </p:cNvPicPr>
            <p:nvPr/>
          </p:nvPicPr>
          <p:blipFill>
            <a:blip r:embed="rId4" cstate="print"/>
            <a:srcRect l="59378" t="13889" r="26555" b="59722"/>
            <a:stretch>
              <a:fillRect/>
            </a:stretch>
          </p:blipFill>
          <p:spPr>
            <a:xfrm>
              <a:off x="5429256" y="714362"/>
              <a:ext cx="1285884" cy="1357322"/>
            </a:xfrm>
            <a:prstGeom prst="rect">
              <a:avLst/>
            </a:prstGeom>
          </p:spPr>
        </p:pic>
      </p:grpSp>
      <p:grpSp>
        <p:nvGrpSpPr>
          <p:cNvPr id="23" name="22 Grupo"/>
          <p:cNvGrpSpPr/>
          <p:nvPr/>
        </p:nvGrpSpPr>
        <p:grpSpPr>
          <a:xfrm>
            <a:off x="7000892" y="2428874"/>
            <a:ext cx="1214446" cy="1143008"/>
            <a:chOff x="6715140" y="2428874"/>
            <a:chExt cx="1214446" cy="1143008"/>
          </a:xfrm>
        </p:grpSpPr>
        <p:sp>
          <p:nvSpPr>
            <p:cNvPr id="24" name="23 Elipse"/>
            <p:cNvSpPr/>
            <p:nvPr/>
          </p:nvSpPr>
          <p:spPr>
            <a:xfrm>
              <a:off x="6929454" y="2571750"/>
              <a:ext cx="857256" cy="857256"/>
            </a:xfrm>
            <a:prstGeom prst="ellipse">
              <a:avLst/>
            </a:prstGeom>
            <a:solidFill>
              <a:schemeClr val="lt1">
                <a:alpha val="57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25" name="24 Imagen" descr="2.png"/>
            <p:cNvPicPr>
              <a:picLocks noChangeAspect="1"/>
            </p:cNvPicPr>
            <p:nvPr/>
          </p:nvPicPr>
          <p:blipFill>
            <a:blip r:embed="rId4" cstate="print"/>
            <a:srcRect l="73445" t="47222" r="13269" b="30555"/>
            <a:stretch>
              <a:fillRect/>
            </a:stretch>
          </p:blipFill>
          <p:spPr>
            <a:xfrm>
              <a:off x="6715140" y="2428874"/>
              <a:ext cx="1214446" cy="1143008"/>
            </a:xfrm>
            <a:prstGeom prst="rect">
              <a:avLst/>
            </a:prstGeom>
          </p:spPr>
        </p:pic>
      </p:grpSp>
      <p:grpSp>
        <p:nvGrpSpPr>
          <p:cNvPr id="26" name="25 Grupo"/>
          <p:cNvGrpSpPr/>
          <p:nvPr/>
        </p:nvGrpSpPr>
        <p:grpSpPr>
          <a:xfrm>
            <a:off x="3857620" y="2214560"/>
            <a:ext cx="1500198" cy="1571636"/>
            <a:chOff x="1285852" y="1714494"/>
            <a:chExt cx="1500198" cy="1571636"/>
          </a:xfrm>
        </p:grpSpPr>
        <p:sp>
          <p:nvSpPr>
            <p:cNvPr id="27" name="26 Elipse"/>
            <p:cNvSpPr/>
            <p:nvPr/>
          </p:nvSpPr>
          <p:spPr>
            <a:xfrm>
              <a:off x="1500166" y="1928808"/>
              <a:ext cx="1143008" cy="1143008"/>
            </a:xfrm>
            <a:prstGeom prst="ellipse">
              <a:avLst/>
            </a:prstGeom>
            <a:solidFill>
              <a:schemeClr val="lt1">
                <a:alpha val="57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28" name="27 Imagen" descr="2.png"/>
            <p:cNvPicPr>
              <a:picLocks noChangeAspect="1"/>
            </p:cNvPicPr>
            <p:nvPr/>
          </p:nvPicPr>
          <p:blipFill>
            <a:blip r:embed="rId4" cstate="print"/>
            <a:srcRect l="38278" t="38889" r="45311" b="30555"/>
            <a:stretch>
              <a:fillRect/>
            </a:stretch>
          </p:blipFill>
          <p:spPr>
            <a:xfrm>
              <a:off x="1285852" y="1714494"/>
              <a:ext cx="1500198" cy="1571636"/>
            </a:xfrm>
            <a:prstGeom prst="rect">
              <a:avLst/>
            </a:prstGeom>
          </p:spPr>
        </p:pic>
      </p:grpSp>
      <p:grpSp>
        <p:nvGrpSpPr>
          <p:cNvPr id="29" name="28 Grupo"/>
          <p:cNvGrpSpPr/>
          <p:nvPr/>
        </p:nvGrpSpPr>
        <p:grpSpPr>
          <a:xfrm>
            <a:off x="6643702" y="3357569"/>
            <a:ext cx="1428761" cy="1214446"/>
            <a:chOff x="6357950" y="3357568"/>
            <a:chExt cx="1428760" cy="1214446"/>
          </a:xfrm>
        </p:grpSpPr>
        <p:sp>
          <p:nvSpPr>
            <p:cNvPr id="30" name="29 Elipse"/>
            <p:cNvSpPr/>
            <p:nvPr/>
          </p:nvSpPr>
          <p:spPr>
            <a:xfrm>
              <a:off x="6572264" y="3500444"/>
              <a:ext cx="857256" cy="857256"/>
            </a:xfrm>
            <a:prstGeom prst="ellipse">
              <a:avLst/>
            </a:prstGeom>
            <a:solidFill>
              <a:schemeClr val="lt1">
                <a:alpha val="57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31" name="30 Imagen" descr="3.png"/>
            <p:cNvPicPr>
              <a:picLocks noChangeAspect="1"/>
            </p:cNvPicPr>
            <p:nvPr/>
          </p:nvPicPr>
          <p:blipFill>
            <a:blip r:embed="rId5" cstate="print"/>
            <a:srcRect l="69537" t="65278" r="14833" b="11111"/>
            <a:stretch>
              <a:fillRect/>
            </a:stretch>
          </p:blipFill>
          <p:spPr>
            <a:xfrm>
              <a:off x="6357950" y="3357568"/>
              <a:ext cx="1428760" cy="1214446"/>
            </a:xfrm>
            <a:prstGeom prst="rect">
              <a:avLst/>
            </a:prstGeom>
          </p:spPr>
        </p:pic>
      </p:grpSp>
      <p:grpSp>
        <p:nvGrpSpPr>
          <p:cNvPr id="32" name="31 Grupo"/>
          <p:cNvGrpSpPr/>
          <p:nvPr/>
        </p:nvGrpSpPr>
        <p:grpSpPr>
          <a:xfrm>
            <a:off x="6715140" y="1357305"/>
            <a:ext cx="1214446" cy="1214446"/>
            <a:chOff x="6429388" y="1357304"/>
            <a:chExt cx="1214446" cy="1214446"/>
          </a:xfrm>
        </p:grpSpPr>
        <p:sp>
          <p:nvSpPr>
            <p:cNvPr id="33" name="32 Elipse"/>
            <p:cNvSpPr/>
            <p:nvPr/>
          </p:nvSpPr>
          <p:spPr>
            <a:xfrm>
              <a:off x="6572264" y="1500180"/>
              <a:ext cx="928694" cy="928694"/>
            </a:xfrm>
            <a:prstGeom prst="ellipse">
              <a:avLst/>
            </a:prstGeom>
            <a:solidFill>
              <a:schemeClr val="lt1">
                <a:alpha val="57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34" name="33 Imagen" descr="3.png"/>
            <p:cNvPicPr>
              <a:picLocks noChangeAspect="1"/>
            </p:cNvPicPr>
            <p:nvPr/>
          </p:nvPicPr>
          <p:blipFill>
            <a:blip r:embed="rId5" cstate="print"/>
            <a:srcRect l="70319" t="26389" r="16396" b="50000"/>
            <a:stretch>
              <a:fillRect/>
            </a:stretch>
          </p:blipFill>
          <p:spPr>
            <a:xfrm>
              <a:off x="6429388" y="1357304"/>
              <a:ext cx="1214446" cy="1214446"/>
            </a:xfrm>
            <a:prstGeom prst="rect">
              <a:avLst/>
            </a:prstGeom>
          </p:spPr>
        </p:pic>
      </p:grpSp>
      <p:grpSp>
        <p:nvGrpSpPr>
          <p:cNvPr id="35" name="34 Grupo"/>
          <p:cNvGrpSpPr/>
          <p:nvPr/>
        </p:nvGrpSpPr>
        <p:grpSpPr>
          <a:xfrm>
            <a:off x="4500563" y="1214428"/>
            <a:ext cx="1428761" cy="1285884"/>
            <a:chOff x="4286248" y="1142990"/>
            <a:chExt cx="1428760" cy="1285884"/>
          </a:xfrm>
        </p:grpSpPr>
        <p:sp>
          <p:nvSpPr>
            <p:cNvPr id="36" name="35 Elipse"/>
            <p:cNvSpPr/>
            <p:nvPr/>
          </p:nvSpPr>
          <p:spPr>
            <a:xfrm>
              <a:off x="4500562" y="1285866"/>
              <a:ext cx="928694" cy="928694"/>
            </a:xfrm>
            <a:prstGeom prst="ellipse">
              <a:avLst/>
            </a:prstGeom>
            <a:solidFill>
              <a:schemeClr val="lt1">
                <a:alpha val="57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37" name="36 Imagen" descr="3.png"/>
            <p:cNvPicPr>
              <a:picLocks noChangeAspect="1"/>
            </p:cNvPicPr>
            <p:nvPr/>
          </p:nvPicPr>
          <p:blipFill>
            <a:blip r:embed="rId5" cstate="print"/>
            <a:srcRect l="46874" t="22223" r="37496" b="52778"/>
            <a:stretch>
              <a:fillRect/>
            </a:stretch>
          </p:blipFill>
          <p:spPr>
            <a:xfrm>
              <a:off x="4286248" y="1142990"/>
              <a:ext cx="1428760" cy="1285884"/>
            </a:xfrm>
            <a:prstGeom prst="rect">
              <a:avLst/>
            </a:prstGeom>
          </p:spPr>
        </p:pic>
      </p:grpSp>
      <p:pic>
        <p:nvPicPr>
          <p:cNvPr id="38" name="37 Imagen" descr="1.png"/>
          <p:cNvPicPr>
            <a:picLocks noChangeAspect="1"/>
          </p:cNvPicPr>
          <p:nvPr/>
        </p:nvPicPr>
        <p:blipFill>
          <a:blip r:embed="rId6" cstate="print"/>
          <a:srcRect l="20304" t="31945" r="58596" b="40278"/>
          <a:stretch>
            <a:fillRect/>
          </a:stretch>
        </p:blipFill>
        <p:spPr>
          <a:xfrm>
            <a:off x="1857356" y="1643056"/>
            <a:ext cx="1928825" cy="1428760"/>
          </a:xfrm>
          <a:prstGeom prst="rect">
            <a:avLst/>
          </a:prstGeom>
        </p:spPr>
      </p:pic>
      <p:pic>
        <p:nvPicPr>
          <p:cNvPr id="39" name="38 Imagen" descr="1.png"/>
          <p:cNvPicPr>
            <a:picLocks noChangeAspect="1"/>
          </p:cNvPicPr>
          <p:nvPr/>
        </p:nvPicPr>
        <p:blipFill>
          <a:blip r:embed="rId6" cstate="print"/>
          <a:srcRect l="5455" t="58333" r="57033" b="27778"/>
          <a:stretch>
            <a:fillRect/>
          </a:stretch>
        </p:blipFill>
        <p:spPr>
          <a:xfrm>
            <a:off x="500035" y="3000379"/>
            <a:ext cx="3429023" cy="714380"/>
          </a:xfrm>
          <a:prstGeom prst="rect">
            <a:avLst/>
          </a:prstGeom>
        </p:spPr>
      </p:pic>
      <p:pic>
        <p:nvPicPr>
          <p:cNvPr id="40" name="39 Imagen" descr="2.png"/>
          <p:cNvPicPr>
            <a:picLocks noChangeAspect="1"/>
          </p:cNvPicPr>
          <p:nvPr/>
        </p:nvPicPr>
        <p:blipFill>
          <a:blip r:embed="rId7" cstate="print"/>
          <a:srcRect l="4674" t="11111" r="58596" b="72222"/>
          <a:stretch>
            <a:fillRect/>
          </a:stretch>
        </p:blipFill>
        <p:spPr>
          <a:xfrm>
            <a:off x="428596" y="571486"/>
            <a:ext cx="3357586" cy="857256"/>
          </a:xfrm>
          <a:prstGeom prst="rect">
            <a:avLst/>
          </a:prstGeom>
        </p:spPr>
      </p:pic>
      <p:pic>
        <p:nvPicPr>
          <p:cNvPr id="41" name="40 Imagen" descr="1.png"/>
          <p:cNvPicPr>
            <a:picLocks noChangeAspect="1"/>
          </p:cNvPicPr>
          <p:nvPr/>
        </p:nvPicPr>
        <p:blipFill>
          <a:blip r:embed="rId6" cstate="print"/>
          <a:srcRect l="4674" t="9722" r="59378" b="70833"/>
          <a:stretch>
            <a:fillRect/>
          </a:stretch>
        </p:blipFill>
        <p:spPr>
          <a:xfrm>
            <a:off x="428595" y="500048"/>
            <a:ext cx="3286149" cy="10001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7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9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12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7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placa 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8" y="1"/>
            <a:ext cx="9141284" cy="5143495"/>
          </a:xfrm>
          <a:prstGeom prst="rect">
            <a:avLst/>
          </a:prstGeom>
        </p:spPr>
      </p:pic>
      <p:pic>
        <p:nvPicPr>
          <p:cNvPr id="7" name="6 Imagen" descr="2.png"/>
          <p:cNvPicPr>
            <a:picLocks noChangeAspect="1"/>
          </p:cNvPicPr>
          <p:nvPr/>
        </p:nvPicPr>
        <p:blipFill>
          <a:blip r:embed="rId3" cstate="print"/>
          <a:srcRect t="11111" r="57800" b="73611"/>
          <a:stretch>
            <a:fillRect/>
          </a:stretch>
        </p:blipFill>
        <p:spPr>
          <a:xfrm>
            <a:off x="-31" y="571487"/>
            <a:ext cx="3857652" cy="785818"/>
          </a:xfrm>
          <a:prstGeom prst="rect">
            <a:avLst/>
          </a:prstGeom>
        </p:spPr>
      </p:pic>
      <p:pic>
        <p:nvPicPr>
          <p:cNvPr id="9" name="8 Imagen" descr="1.png"/>
          <p:cNvPicPr>
            <a:picLocks noChangeAspect="1"/>
          </p:cNvPicPr>
          <p:nvPr/>
        </p:nvPicPr>
        <p:blipFill>
          <a:blip r:embed="rId4" cstate="print"/>
          <a:srcRect l="42185" t="31944" r="32808" b="29166"/>
          <a:stretch>
            <a:fillRect/>
          </a:stretch>
        </p:blipFill>
        <p:spPr>
          <a:xfrm>
            <a:off x="3857620" y="1643056"/>
            <a:ext cx="2286017" cy="2000264"/>
          </a:xfrm>
          <a:prstGeom prst="rect">
            <a:avLst/>
          </a:prstGeom>
        </p:spPr>
      </p:pic>
      <p:pic>
        <p:nvPicPr>
          <p:cNvPr id="12" name="11 Imagen" descr="1.png"/>
          <p:cNvPicPr>
            <a:picLocks noChangeAspect="1"/>
          </p:cNvPicPr>
          <p:nvPr/>
        </p:nvPicPr>
        <p:blipFill>
          <a:blip r:embed="rId4" cstate="print"/>
          <a:srcRect l="67974" t="31944" r="7800" b="29166"/>
          <a:stretch>
            <a:fillRect/>
          </a:stretch>
        </p:blipFill>
        <p:spPr>
          <a:xfrm>
            <a:off x="6215074" y="1643056"/>
            <a:ext cx="2214578" cy="2000264"/>
          </a:xfrm>
          <a:prstGeom prst="rect">
            <a:avLst/>
          </a:prstGeom>
        </p:spPr>
      </p:pic>
      <p:pic>
        <p:nvPicPr>
          <p:cNvPr id="5" name="4 Imagen" descr="2.png"/>
          <p:cNvPicPr>
            <a:picLocks noChangeAspect="1"/>
          </p:cNvPicPr>
          <p:nvPr/>
        </p:nvPicPr>
        <p:blipFill>
          <a:blip r:embed="rId3" cstate="print"/>
          <a:srcRect l="82823" t="43056" r="10144" b="44444"/>
          <a:stretch>
            <a:fillRect/>
          </a:stretch>
        </p:blipFill>
        <p:spPr>
          <a:xfrm>
            <a:off x="7572397" y="2214560"/>
            <a:ext cx="642942" cy="642942"/>
          </a:xfrm>
          <a:prstGeom prst="rect">
            <a:avLst/>
          </a:prstGeom>
        </p:spPr>
      </p:pic>
      <p:pic>
        <p:nvPicPr>
          <p:cNvPr id="8" name="7 Imagen" descr="1.png"/>
          <p:cNvPicPr>
            <a:picLocks noChangeAspect="1"/>
          </p:cNvPicPr>
          <p:nvPr/>
        </p:nvPicPr>
        <p:blipFill>
          <a:blip r:embed="rId4" cstate="print"/>
          <a:srcRect l="14051" t="52778" r="60941" b="36111"/>
          <a:stretch>
            <a:fillRect/>
          </a:stretch>
        </p:blipFill>
        <p:spPr>
          <a:xfrm>
            <a:off x="1285851" y="2714626"/>
            <a:ext cx="2286017" cy="571504"/>
          </a:xfrm>
          <a:prstGeom prst="rect">
            <a:avLst/>
          </a:prstGeom>
        </p:spPr>
      </p:pic>
      <p:pic>
        <p:nvPicPr>
          <p:cNvPr id="10" name="9 Imagen" descr="1.png"/>
          <p:cNvPicPr>
            <a:picLocks noChangeAspect="1"/>
          </p:cNvPicPr>
          <p:nvPr/>
        </p:nvPicPr>
        <p:blipFill>
          <a:blip r:embed="rId5" cstate="print"/>
          <a:srcRect l="4674" t="9722" r="59378" b="70833"/>
          <a:stretch>
            <a:fillRect/>
          </a:stretch>
        </p:blipFill>
        <p:spPr>
          <a:xfrm>
            <a:off x="-142908" y="500048"/>
            <a:ext cx="3286149" cy="1000132"/>
          </a:xfrm>
          <a:prstGeom prst="rect">
            <a:avLst/>
          </a:prstGeom>
        </p:spPr>
      </p:pic>
      <p:pic>
        <p:nvPicPr>
          <p:cNvPr id="11" name="10 Imagen" descr="1.png"/>
          <p:cNvPicPr>
            <a:picLocks noChangeAspect="1"/>
          </p:cNvPicPr>
          <p:nvPr/>
        </p:nvPicPr>
        <p:blipFill>
          <a:blip r:embed="rId4" cstate="print"/>
          <a:srcRect l="5455" t="31944" r="60941" b="47222"/>
          <a:stretch>
            <a:fillRect/>
          </a:stretch>
        </p:blipFill>
        <p:spPr>
          <a:xfrm>
            <a:off x="500035" y="1643056"/>
            <a:ext cx="3071834" cy="1071570"/>
          </a:xfrm>
          <a:prstGeom prst="rect">
            <a:avLst/>
          </a:prstGeom>
        </p:spPr>
      </p:pic>
      <p:pic>
        <p:nvPicPr>
          <p:cNvPr id="13" name="12 Imagen" descr="2.png"/>
          <p:cNvPicPr>
            <a:picLocks noChangeAspect="1"/>
          </p:cNvPicPr>
          <p:nvPr/>
        </p:nvPicPr>
        <p:blipFill>
          <a:blip r:embed="rId3" cstate="print"/>
          <a:srcRect l="71100" t="48611" r="21085" b="40278"/>
          <a:stretch>
            <a:fillRect/>
          </a:stretch>
        </p:blipFill>
        <p:spPr>
          <a:xfrm>
            <a:off x="6500827" y="2500313"/>
            <a:ext cx="714380" cy="571504"/>
          </a:xfrm>
          <a:prstGeom prst="rect">
            <a:avLst/>
          </a:prstGeom>
        </p:spPr>
      </p:pic>
      <p:pic>
        <p:nvPicPr>
          <p:cNvPr id="14" name="13 Imagen" descr="2.png"/>
          <p:cNvPicPr>
            <a:picLocks noChangeAspect="1"/>
          </p:cNvPicPr>
          <p:nvPr/>
        </p:nvPicPr>
        <p:blipFill>
          <a:blip r:embed="rId3" cstate="print"/>
          <a:srcRect l="57815" t="43056" r="34370" b="43056"/>
          <a:stretch>
            <a:fillRect/>
          </a:stretch>
        </p:blipFill>
        <p:spPr>
          <a:xfrm>
            <a:off x="5286380" y="2214561"/>
            <a:ext cx="714380" cy="714380"/>
          </a:xfrm>
          <a:prstGeom prst="rect">
            <a:avLst/>
          </a:prstGeom>
        </p:spPr>
      </p:pic>
      <p:pic>
        <p:nvPicPr>
          <p:cNvPr id="15" name="14 Imagen" descr="2.png"/>
          <p:cNvPicPr>
            <a:picLocks noChangeAspect="1"/>
          </p:cNvPicPr>
          <p:nvPr/>
        </p:nvPicPr>
        <p:blipFill>
          <a:blip r:embed="rId3" cstate="print"/>
          <a:srcRect l="46874" t="47222" r="44530" b="40278"/>
          <a:stretch>
            <a:fillRect/>
          </a:stretch>
        </p:blipFill>
        <p:spPr>
          <a:xfrm>
            <a:off x="4286248" y="2428874"/>
            <a:ext cx="785818" cy="6429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placa 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8" y="1"/>
            <a:ext cx="9141284" cy="5143495"/>
          </a:xfrm>
          <a:prstGeom prst="rect">
            <a:avLst/>
          </a:prstGeom>
        </p:spPr>
      </p:pic>
      <p:pic>
        <p:nvPicPr>
          <p:cNvPr id="11" name="10 Imagen" descr="2.png"/>
          <p:cNvPicPr>
            <a:picLocks noChangeAspect="1"/>
          </p:cNvPicPr>
          <p:nvPr/>
        </p:nvPicPr>
        <p:blipFill>
          <a:blip r:embed="rId3" cstate="print"/>
          <a:srcRect l="-15" t="20833" r="10144" b="16666"/>
          <a:stretch>
            <a:fillRect/>
          </a:stretch>
        </p:blipFill>
        <p:spPr>
          <a:xfrm>
            <a:off x="0" y="1071552"/>
            <a:ext cx="8215338" cy="3214710"/>
          </a:xfrm>
          <a:prstGeom prst="rect">
            <a:avLst/>
          </a:prstGeom>
        </p:spPr>
      </p:pic>
      <p:pic>
        <p:nvPicPr>
          <p:cNvPr id="7" name="6 Imagen" descr="1.png"/>
          <p:cNvPicPr>
            <a:picLocks noChangeAspect="1"/>
          </p:cNvPicPr>
          <p:nvPr/>
        </p:nvPicPr>
        <p:blipFill>
          <a:blip r:embed="rId4" cstate="print"/>
          <a:srcRect l="14832" t="30556" r="31245" b="48611"/>
          <a:stretch>
            <a:fillRect/>
          </a:stretch>
        </p:blipFill>
        <p:spPr>
          <a:xfrm>
            <a:off x="1428728" y="1571618"/>
            <a:ext cx="4929222" cy="1071570"/>
          </a:xfrm>
          <a:prstGeom prst="rect">
            <a:avLst/>
          </a:prstGeom>
        </p:spPr>
      </p:pic>
      <p:pic>
        <p:nvPicPr>
          <p:cNvPr id="8" name="7 Imagen" descr="1.png"/>
          <p:cNvPicPr>
            <a:picLocks noChangeAspect="1"/>
          </p:cNvPicPr>
          <p:nvPr/>
        </p:nvPicPr>
        <p:blipFill>
          <a:blip r:embed="rId4" cstate="print"/>
          <a:srcRect l="10144" t="12500" r="64067" b="75000"/>
          <a:stretch>
            <a:fillRect/>
          </a:stretch>
        </p:blipFill>
        <p:spPr>
          <a:xfrm>
            <a:off x="928662" y="642924"/>
            <a:ext cx="2357454" cy="642942"/>
          </a:xfrm>
          <a:prstGeom prst="rect">
            <a:avLst/>
          </a:prstGeom>
        </p:spPr>
      </p:pic>
      <p:pic>
        <p:nvPicPr>
          <p:cNvPr id="9" name="8 Imagen" descr="1.png"/>
          <p:cNvPicPr>
            <a:picLocks noChangeAspect="1"/>
          </p:cNvPicPr>
          <p:nvPr/>
        </p:nvPicPr>
        <p:blipFill>
          <a:blip r:embed="rId4" cstate="print"/>
          <a:srcRect l="50781" t="70834" r="24993"/>
          <a:stretch>
            <a:fillRect/>
          </a:stretch>
        </p:blipFill>
        <p:spPr>
          <a:xfrm>
            <a:off x="4643438" y="3643320"/>
            <a:ext cx="2214578" cy="1500180"/>
          </a:xfrm>
          <a:prstGeom prst="rect">
            <a:avLst/>
          </a:prstGeom>
        </p:spPr>
      </p:pic>
      <p:pic>
        <p:nvPicPr>
          <p:cNvPr id="12" name="11 Imagen" descr="3.png"/>
          <p:cNvPicPr>
            <a:picLocks noChangeAspect="1"/>
          </p:cNvPicPr>
          <p:nvPr/>
        </p:nvPicPr>
        <p:blipFill>
          <a:blip r:embed="rId5" cstate="print"/>
          <a:srcRect l="61722" t="81945" r="29681"/>
          <a:stretch>
            <a:fillRect/>
          </a:stretch>
        </p:blipFill>
        <p:spPr>
          <a:xfrm>
            <a:off x="5643570" y="4214824"/>
            <a:ext cx="785818" cy="928676"/>
          </a:xfrm>
          <a:prstGeom prst="rect">
            <a:avLst/>
          </a:prstGeom>
        </p:spPr>
      </p:pic>
      <p:pic>
        <p:nvPicPr>
          <p:cNvPr id="13" name="12 Imagen" descr="3.png"/>
          <p:cNvPicPr>
            <a:picLocks noChangeAspect="1"/>
          </p:cNvPicPr>
          <p:nvPr/>
        </p:nvPicPr>
        <p:blipFill>
          <a:blip r:embed="rId5" cstate="print"/>
          <a:srcRect l="57033" t="66667" r="35933" b="20833"/>
          <a:stretch>
            <a:fillRect/>
          </a:stretch>
        </p:blipFill>
        <p:spPr>
          <a:xfrm>
            <a:off x="5143504" y="3429006"/>
            <a:ext cx="642942" cy="642942"/>
          </a:xfrm>
          <a:prstGeom prst="rect">
            <a:avLst/>
          </a:prstGeom>
        </p:spPr>
      </p:pic>
      <p:pic>
        <p:nvPicPr>
          <p:cNvPr id="14" name="13 Imagen" descr="1.png"/>
          <p:cNvPicPr>
            <a:picLocks noChangeAspect="1"/>
          </p:cNvPicPr>
          <p:nvPr/>
        </p:nvPicPr>
        <p:blipFill>
          <a:blip r:embed="rId4" cstate="print"/>
          <a:srcRect l="14051" t="51389" r="28119" b="33333"/>
          <a:stretch>
            <a:fillRect/>
          </a:stretch>
        </p:blipFill>
        <p:spPr>
          <a:xfrm>
            <a:off x="1357290" y="2643188"/>
            <a:ext cx="5286412" cy="7858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142 0.07 L -1.11111E-6 -2.33734E-6 " pathEditMode="relative" ptsTypes="AA">
                                      <p:cBhvr>
                                        <p:cTn id="4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placa 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8" y="1"/>
            <a:ext cx="9141284" cy="5143495"/>
          </a:xfrm>
          <a:prstGeom prst="rect">
            <a:avLst/>
          </a:prstGeom>
        </p:spPr>
      </p:pic>
      <p:pic>
        <p:nvPicPr>
          <p:cNvPr id="4" name="3 Imagen" descr="1.png"/>
          <p:cNvPicPr>
            <a:picLocks noChangeAspect="1"/>
          </p:cNvPicPr>
          <p:nvPr/>
        </p:nvPicPr>
        <p:blipFill>
          <a:blip r:embed="rId3" cstate="print"/>
          <a:srcRect l="14833" t="36111" r="21866" b="41667"/>
          <a:stretch>
            <a:fillRect/>
          </a:stretch>
        </p:blipFill>
        <p:spPr>
          <a:xfrm>
            <a:off x="1357290" y="1857370"/>
            <a:ext cx="5786478" cy="1143008"/>
          </a:xfrm>
          <a:prstGeom prst="rect">
            <a:avLst/>
          </a:prstGeom>
        </p:spPr>
      </p:pic>
      <p:pic>
        <p:nvPicPr>
          <p:cNvPr id="5" name="4 Imagen" descr="1.png"/>
          <p:cNvPicPr>
            <a:picLocks noChangeAspect="1"/>
          </p:cNvPicPr>
          <p:nvPr/>
        </p:nvPicPr>
        <p:blipFill>
          <a:blip r:embed="rId3" cstate="print"/>
          <a:srcRect l="40518" t="72037" r="41507" b="1574"/>
          <a:stretch>
            <a:fillRect/>
          </a:stretch>
        </p:blipFill>
        <p:spPr>
          <a:xfrm>
            <a:off x="3786182" y="3786196"/>
            <a:ext cx="1643074" cy="1357322"/>
          </a:xfrm>
          <a:prstGeom prst="rect">
            <a:avLst/>
          </a:prstGeom>
        </p:spPr>
      </p:pic>
      <p:pic>
        <p:nvPicPr>
          <p:cNvPr id="8" name="7 Imagen" descr="1.png"/>
          <p:cNvPicPr>
            <a:picLocks noChangeAspect="1"/>
          </p:cNvPicPr>
          <p:nvPr/>
        </p:nvPicPr>
        <p:blipFill>
          <a:blip r:embed="rId4" cstate="print"/>
          <a:srcRect l="10144" t="12500" r="64067" b="75000"/>
          <a:stretch>
            <a:fillRect/>
          </a:stretch>
        </p:blipFill>
        <p:spPr>
          <a:xfrm>
            <a:off x="928662" y="642924"/>
            <a:ext cx="2357454" cy="6429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placa 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8" y="1"/>
            <a:ext cx="9141284" cy="5143495"/>
          </a:xfrm>
          <a:prstGeom prst="rect">
            <a:avLst/>
          </a:prstGeom>
        </p:spPr>
      </p:pic>
      <p:pic>
        <p:nvPicPr>
          <p:cNvPr id="4" name="3 Imagen" descr="1.png"/>
          <p:cNvPicPr>
            <a:picLocks noChangeAspect="1"/>
          </p:cNvPicPr>
          <p:nvPr/>
        </p:nvPicPr>
        <p:blipFill>
          <a:blip r:embed="rId3" cstate="print"/>
          <a:srcRect l="71881" t="37500" r="2329" b="38889"/>
          <a:stretch>
            <a:fillRect/>
          </a:stretch>
        </p:blipFill>
        <p:spPr>
          <a:xfrm>
            <a:off x="6572264" y="1928808"/>
            <a:ext cx="2357454" cy="1214446"/>
          </a:xfrm>
          <a:prstGeom prst="rect">
            <a:avLst/>
          </a:prstGeom>
        </p:spPr>
      </p:pic>
      <p:pic>
        <p:nvPicPr>
          <p:cNvPr id="5" name="4 Imagen" descr="1.png"/>
          <p:cNvPicPr>
            <a:picLocks noChangeAspect="1"/>
          </p:cNvPicPr>
          <p:nvPr/>
        </p:nvPicPr>
        <p:blipFill>
          <a:blip r:embed="rId3" cstate="print"/>
          <a:srcRect l="4689" t="34722" r="65615" b="29167"/>
          <a:stretch>
            <a:fillRect/>
          </a:stretch>
        </p:blipFill>
        <p:spPr>
          <a:xfrm>
            <a:off x="428596" y="1785932"/>
            <a:ext cx="2714644" cy="1857388"/>
          </a:xfrm>
          <a:prstGeom prst="rect">
            <a:avLst/>
          </a:prstGeom>
        </p:spPr>
      </p:pic>
      <p:pic>
        <p:nvPicPr>
          <p:cNvPr id="8" name="7 Imagen" descr="3.png"/>
          <p:cNvPicPr>
            <a:picLocks noChangeAspect="1"/>
          </p:cNvPicPr>
          <p:nvPr/>
        </p:nvPicPr>
        <p:blipFill>
          <a:blip r:embed="rId4" cstate="print"/>
          <a:srcRect l="53125" t="34722" r="23430" b="29166"/>
          <a:stretch>
            <a:fillRect/>
          </a:stretch>
        </p:blipFill>
        <p:spPr>
          <a:xfrm>
            <a:off x="4857752" y="1785932"/>
            <a:ext cx="2143140" cy="1857388"/>
          </a:xfrm>
          <a:prstGeom prst="rect">
            <a:avLst/>
          </a:prstGeom>
        </p:spPr>
      </p:pic>
      <p:pic>
        <p:nvPicPr>
          <p:cNvPr id="9" name="8 Imagen" descr="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57488" y="1785932"/>
            <a:ext cx="2069981" cy="2021274"/>
          </a:xfrm>
          <a:prstGeom prst="rect">
            <a:avLst/>
          </a:prstGeom>
        </p:spPr>
      </p:pic>
      <p:pic>
        <p:nvPicPr>
          <p:cNvPr id="10" name="9 Imagen" descr="4.png"/>
          <p:cNvPicPr>
            <a:picLocks noChangeAspect="1"/>
          </p:cNvPicPr>
          <p:nvPr/>
        </p:nvPicPr>
        <p:blipFill>
          <a:blip r:embed="rId6" cstate="print"/>
          <a:srcRect l="56251" t="45833" r="37497" b="43056"/>
          <a:stretch>
            <a:fillRect/>
          </a:stretch>
        </p:blipFill>
        <p:spPr>
          <a:xfrm>
            <a:off x="5072066" y="2214560"/>
            <a:ext cx="714380" cy="714380"/>
          </a:xfrm>
          <a:prstGeom prst="rect">
            <a:avLst/>
          </a:prstGeom>
        </p:spPr>
      </p:pic>
      <p:pic>
        <p:nvPicPr>
          <p:cNvPr id="11" name="10 Imagen" descr="4.png"/>
          <p:cNvPicPr>
            <a:picLocks noChangeAspect="1"/>
          </p:cNvPicPr>
          <p:nvPr/>
        </p:nvPicPr>
        <p:blipFill>
          <a:blip r:embed="rId6" cstate="print">
            <a:lum bright="100000" contrast="-100000"/>
          </a:blip>
          <a:srcRect l="35152" t="50000" r="57033" b="36111"/>
          <a:stretch>
            <a:fillRect/>
          </a:stretch>
        </p:blipFill>
        <p:spPr>
          <a:xfrm>
            <a:off x="4000496" y="2214560"/>
            <a:ext cx="642942" cy="642942"/>
          </a:xfrm>
          <a:prstGeom prst="rect">
            <a:avLst/>
          </a:prstGeom>
        </p:spPr>
      </p:pic>
      <p:pic>
        <p:nvPicPr>
          <p:cNvPr id="12" name="11 Imagen" descr="4.png"/>
          <p:cNvPicPr>
            <a:picLocks noChangeAspect="1"/>
          </p:cNvPicPr>
          <p:nvPr/>
        </p:nvPicPr>
        <p:blipFill>
          <a:blip r:embed="rId6" cstate="print"/>
          <a:srcRect l="64066" t="50000" r="28119" b="37500"/>
          <a:stretch>
            <a:fillRect/>
          </a:stretch>
        </p:blipFill>
        <p:spPr>
          <a:xfrm>
            <a:off x="5786446" y="2571750"/>
            <a:ext cx="714380" cy="642942"/>
          </a:xfrm>
          <a:prstGeom prst="rect">
            <a:avLst/>
          </a:prstGeom>
        </p:spPr>
      </p:pic>
      <p:pic>
        <p:nvPicPr>
          <p:cNvPr id="13" name="12 Imagen" descr="4.png"/>
          <p:cNvPicPr>
            <a:picLocks noChangeAspect="1"/>
          </p:cNvPicPr>
          <p:nvPr/>
        </p:nvPicPr>
        <p:blipFill>
          <a:blip r:embed="rId6" cstate="print">
            <a:lum bright="-100000"/>
          </a:blip>
          <a:srcRect l="42185" t="45834" r="51563" b="43055"/>
          <a:stretch>
            <a:fillRect/>
          </a:stretch>
        </p:blipFill>
        <p:spPr>
          <a:xfrm>
            <a:off x="3071802" y="2571750"/>
            <a:ext cx="928694" cy="928694"/>
          </a:xfrm>
          <a:prstGeom prst="rect">
            <a:avLst/>
          </a:prstGeom>
        </p:spPr>
      </p:pic>
      <p:pic>
        <p:nvPicPr>
          <p:cNvPr id="16" name="15 Imagen" descr="5.png"/>
          <p:cNvPicPr>
            <a:picLocks noChangeAspect="1"/>
          </p:cNvPicPr>
          <p:nvPr/>
        </p:nvPicPr>
        <p:blipFill>
          <a:blip r:embed="rId7" cstate="print"/>
          <a:srcRect l="69537" t="69445" r="24211" b="22222"/>
          <a:stretch>
            <a:fillRect/>
          </a:stretch>
        </p:blipFill>
        <p:spPr>
          <a:xfrm>
            <a:off x="6357950" y="3571882"/>
            <a:ext cx="571504" cy="428628"/>
          </a:xfrm>
          <a:prstGeom prst="rect">
            <a:avLst/>
          </a:prstGeom>
        </p:spPr>
      </p:pic>
      <p:pic>
        <p:nvPicPr>
          <p:cNvPr id="17" name="16 Imagen" descr="5.png"/>
          <p:cNvPicPr>
            <a:picLocks noChangeAspect="1"/>
          </p:cNvPicPr>
          <p:nvPr/>
        </p:nvPicPr>
        <p:blipFill>
          <a:blip r:embed="rId7" cstate="print"/>
          <a:srcRect l="30462" t="68056" r="64067" b="22222"/>
          <a:stretch>
            <a:fillRect/>
          </a:stretch>
        </p:blipFill>
        <p:spPr>
          <a:xfrm>
            <a:off x="2786050" y="3500444"/>
            <a:ext cx="500066" cy="5000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placa 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8" y="1"/>
            <a:ext cx="9141284" cy="5143495"/>
          </a:xfrm>
          <a:prstGeom prst="rect">
            <a:avLst/>
          </a:prstGeom>
        </p:spPr>
      </p:pic>
      <p:pic>
        <p:nvPicPr>
          <p:cNvPr id="5" name="4 Imagen" descr="1.png"/>
          <p:cNvPicPr>
            <a:picLocks noChangeAspect="1"/>
          </p:cNvPicPr>
          <p:nvPr/>
        </p:nvPicPr>
        <p:blipFill>
          <a:blip r:embed="rId3" cstate="print"/>
          <a:srcRect l="57815" t="41667" r="5456" b="5554"/>
          <a:stretch>
            <a:fillRect/>
          </a:stretch>
        </p:blipFill>
        <p:spPr>
          <a:xfrm>
            <a:off x="4071934" y="1500180"/>
            <a:ext cx="3357586" cy="2714644"/>
          </a:xfrm>
          <a:prstGeom prst="rect">
            <a:avLst/>
          </a:prstGeom>
        </p:spPr>
      </p:pic>
      <p:pic>
        <p:nvPicPr>
          <p:cNvPr id="7" name="6 Imagen" descr="1.png"/>
          <p:cNvPicPr>
            <a:picLocks noChangeAspect="1"/>
          </p:cNvPicPr>
          <p:nvPr/>
        </p:nvPicPr>
        <p:blipFill>
          <a:blip r:embed="rId3" cstate="print"/>
          <a:srcRect l="9363" t="30556" r="56252" b="59722"/>
          <a:stretch>
            <a:fillRect/>
          </a:stretch>
        </p:blipFill>
        <p:spPr>
          <a:xfrm>
            <a:off x="857224" y="1571618"/>
            <a:ext cx="3143272" cy="500066"/>
          </a:xfrm>
          <a:prstGeom prst="rect">
            <a:avLst/>
          </a:prstGeom>
        </p:spPr>
      </p:pic>
      <p:pic>
        <p:nvPicPr>
          <p:cNvPr id="8" name="7 Imagen" descr="1.png"/>
          <p:cNvPicPr>
            <a:picLocks noChangeAspect="1"/>
          </p:cNvPicPr>
          <p:nvPr/>
        </p:nvPicPr>
        <p:blipFill>
          <a:blip r:embed="rId3" cstate="print"/>
          <a:srcRect l="61722" t="5555" r="16397" b="56944"/>
          <a:stretch>
            <a:fillRect/>
          </a:stretch>
        </p:blipFill>
        <p:spPr>
          <a:xfrm>
            <a:off x="4500562" y="1000114"/>
            <a:ext cx="2000264" cy="1928826"/>
          </a:xfrm>
          <a:prstGeom prst="rect">
            <a:avLst/>
          </a:prstGeom>
        </p:spPr>
      </p:pic>
      <p:pic>
        <p:nvPicPr>
          <p:cNvPr id="9" name="8 Imagen" descr="1.png"/>
          <p:cNvPicPr>
            <a:picLocks noChangeAspect="1"/>
          </p:cNvPicPr>
          <p:nvPr/>
        </p:nvPicPr>
        <p:blipFill>
          <a:blip r:embed="rId3" cstate="print"/>
          <a:srcRect l="18741" t="16667" r="56252" b="68055"/>
          <a:stretch>
            <a:fillRect/>
          </a:stretch>
        </p:blipFill>
        <p:spPr>
          <a:xfrm>
            <a:off x="1714480" y="857238"/>
            <a:ext cx="2286016" cy="785818"/>
          </a:xfrm>
          <a:prstGeom prst="rect">
            <a:avLst/>
          </a:prstGeom>
        </p:spPr>
      </p:pic>
      <p:pic>
        <p:nvPicPr>
          <p:cNvPr id="10" name="9 Imagen" descr="1.png"/>
          <p:cNvPicPr>
            <a:picLocks noChangeAspect="1"/>
          </p:cNvPicPr>
          <p:nvPr/>
        </p:nvPicPr>
        <p:blipFill>
          <a:blip r:embed="rId3" cstate="print"/>
          <a:srcRect l="17178" t="40278" r="56252" b="36111"/>
          <a:stretch>
            <a:fillRect/>
          </a:stretch>
        </p:blipFill>
        <p:spPr>
          <a:xfrm>
            <a:off x="1571604" y="2071684"/>
            <a:ext cx="2428892" cy="1214446"/>
          </a:xfrm>
          <a:prstGeom prst="rect">
            <a:avLst/>
          </a:prstGeom>
        </p:spPr>
      </p:pic>
      <p:pic>
        <p:nvPicPr>
          <p:cNvPr id="11" name="10 Imagen" descr="1.png"/>
          <p:cNvPicPr>
            <a:picLocks noChangeAspect="1"/>
          </p:cNvPicPr>
          <p:nvPr/>
        </p:nvPicPr>
        <p:blipFill>
          <a:blip r:embed="rId3" cstate="print"/>
          <a:srcRect l="17178" t="65278" r="58596" b="22222"/>
          <a:stretch>
            <a:fillRect/>
          </a:stretch>
        </p:blipFill>
        <p:spPr>
          <a:xfrm>
            <a:off x="1571604" y="3357568"/>
            <a:ext cx="2214578" cy="642942"/>
          </a:xfrm>
          <a:prstGeom prst="rect">
            <a:avLst/>
          </a:prstGeom>
        </p:spPr>
      </p:pic>
      <p:pic>
        <p:nvPicPr>
          <p:cNvPr id="12" name="11 Imagen" descr="1.png"/>
          <p:cNvPicPr>
            <a:picLocks noChangeAspect="1"/>
          </p:cNvPicPr>
          <p:nvPr/>
        </p:nvPicPr>
        <p:blipFill>
          <a:blip r:embed="rId3" cstate="print"/>
          <a:srcRect l="43644" t="38704" r="41508" b="44630"/>
          <a:stretch>
            <a:fillRect/>
          </a:stretch>
        </p:blipFill>
        <p:spPr>
          <a:xfrm>
            <a:off x="5072066" y="2786064"/>
            <a:ext cx="1357322" cy="857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8" dur="3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1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763</TotalTime>
  <Words>0</Words>
  <Application>Microsoft Office PowerPoint</Application>
  <PresentationFormat>Presentación en pantalla (16:9)</PresentationFormat>
  <Paragraphs>0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Windows XP Titan Ultimate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Diseño</dc:creator>
  <cp:lastModifiedBy>DIBUJO</cp:lastModifiedBy>
  <cp:revision>94</cp:revision>
  <dcterms:created xsi:type="dcterms:W3CDTF">2014-06-02T16:08:06Z</dcterms:created>
  <dcterms:modified xsi:type="dcterms:W3CDTF">2019-08-08T16:17:35Z</dcterms:modified>
</cp:coreProperties>
</file>