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5143500" type="screen16x9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-75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4B3B-6FD8-433A-BF4E-7918910E534B}" type="datetimeFigureOut">
              <a:rPr lang="es-AR" smtClean="0"/>
              <a:t>9/10/2025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6A34-8F2F-4F4A-B0A0-52B4AA5C79B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0424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4B3B-6FD8-433A-BF4E-7918910E534B}" type="datetimeFigureOut">
              <a:rPr lang="es-AR" smtClean="0"/>
              <a:t>9/10/2025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6A34-8F2F-4F4A-B0A0-52B4AA5C79B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8985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4B3B-6FD8-433A-BF4E-7918910E534B}" type="datetimeFigureOut">
              <a:rPr lang="es-AR" smtClean="0"/>
              <a:t>9/10/2025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6A34-8F2F-4F4A-B0A0-52B4AA5C79B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35568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4B3B-6FD8-433A-BF4E-7918910E534B}" type="datetimeFigureOut">
              <a:rPr lang="es-AR" smtClean="0"/>
              <a:t>9/10/2025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6A34-8F2F-4F4A-B0A0-52B4AA5C79B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47935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4B3B-6FD8-433A-BF4E-7918910E534B}" type="datetimeFigureOut">
              <a:rPr lang="es-AR" smtClean="0"/>
              <a:t>9/10/2025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6A34-8F2F-4F4A-B0A0-52B4AA5C79B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8553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4B3B-6FD8-433A-BF4E-7918910E534B}" type="datetimeFigureOut">
              <a:rPr lang="es-AR" smtClean="0"/>
              <a:t>9/10/2025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6A34-8F2F-4F4A-B0A0-52B4AA5C79B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36417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4B3B-6FD8-433A-BF4E-7918910E534B}" type="datetimeFigureOut">
              <a:rPr lang="es-AR" smtClean="0"/>
              <a:t>9/10/2025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6A34-8F2F-4F4A-B0A0-52B4AA5C79B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0524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4B3B-6FD8-433A-BF4E-7918910E534B}" type="datetimeFigureOut">
              <a:rPr lang="es-AR" smtClean="0"/>
              <a:t>9/10/2025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6A34-8F2F-4F4A-B0A0-52B4AA5C79B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39369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4B3B-6FD8-433A-BF4E-7918910E534B}" type="datetimeFigureOut">
              <a:rPr lang="es-AR" smtClean="0"/>
              <a:t>9/10/2025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6A34-8F2F-4F4A-B0A0-52B4AA5C79B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74030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4B3B-6FD8-433A-BF4E-7918910E534B}" type="datetimeFigureOut">
              <a:rPr lang="es-AR" smtClean="0"/>
              <a:t>9/10/2025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6A34-8F2F-4F4A-B0A0-52B4AA5C79B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42090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4B3B-6FD8-433A-BF4E-7918910E534B}" type="datetimeFigureOut">
              <a:rPr lang="es-AR" smtClean="0"/>
              <a:t>9/10/2025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96A34-8F2F-4F4A-B0A0-52B4AA5C79B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0987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A4B3B-6FD8-433A-BF4E-7918910E534B}" type="datetimeFigureOut">
              <a:rPr lang="es-AR" smtClean="0"/>
              <a:t>9/10/2025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96A34-8F2F-4F4A-B0A0-52B4AA5C79B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5832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1297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9372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Presentación en pantalla (16:9)</PresentationFormat>
  <Paragraphs>0</Paragraphs>
  <Slides>39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Rosi</dc:creator>
  <cp:lastModifiedBy>Silvia</cp:lastModifiedBy>
  <cp:revision>1</cp:revision>
  <dcterms:created xsi:type="dcterms:W3CDTF">2022-07-10T22:44:34Z</dcterms:created>
  <dcterms:modified xsi:type="dcterms:W3CDTF">2025-10-09T12:14:58Z</dcterms:modified>
</cp:coreProperties>
</file>